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FF"/>
    <a:srgbClr val="FF99CC"/>
    <a:srgbClr val="00FF00"/>
    <a:srgbClr val="3399FF"/>
    <a:srgbClr val="FFFF66"/>
    <a:srgbClr val="A1EE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7F6DA-4E20-4D08-9908-719AFFA1F652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A822E-77DB-4CCE-A736-46419BD244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08EC-D621-49C4-BB11-C55460FC4270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4A45B-3456-4ACD-969F-7C6B08C11D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E515-0E41-4F4D-99E4-4D44BC52D582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2C60A-3099-40BB-80D1-5701ABA0D5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073F-ABEB-46BF-96C7-CF7DDDE3BD1C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CC876-65B1-4917-BC0C-C7D2917BF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F809-BE59-411B-9284-995F9B192DA4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2718-E1F5-4A59-805D-09C08F5FD5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17B38-6222-4C6F-9719-352FC7FB737F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FF410-099B-423F-841C-E576CF397B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F19A-40A9-4693-88AD-F8C8D603AE0C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8A0DF-DC9C-44D8-BFE3-ABAE7F57F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4CA2C-CDA4-472F-8BB7-C9D4202580D8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CFBD4-5316-4FA1-BA65-C872BBE4EA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976C6-38B1-4DC3-91A6-29B2EED5DC9B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2303-8AB1-4880-9169-4047C86D60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F3AF-A656-40BB-BC4D-7D75F6B37489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79AD-07E1-4DF4-876E-61359C57B8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5AF2-7FF5-4A5F-BD77-FA92364A9711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B204-4192-4D98-966E-FCDC5516AD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8B77E5-D895-4F35-A6E3-E8AC11AA1835}" type="datetimeFigureOut">
              <a:rPr lang="cs-CZ"/>
              <a:pPr>
                <a:defRPr/>
              </a:pPr>
              <a:t>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555FB7-C3E2-4BFA-AD53-103948ECC1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NEROSTY A HORNINY</a:t>
            </a:r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5438"/>
            <a:ext cx="8229600" cy="37052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00B050"/>
                </a:solidFill>
                <a:latin typeface="Arial" charset="0"/>
                <a:cs typeface="Arial" charset="0"/>
              </a:rPr>
              <a:t>Rozhodněte, zda dané výroky o nerostech a horninách jsou pravdivé či nepravdivé.</a:t>
            </a:r>
          </a:p>
          <a:p>
            <a:pPr eaLnBrk="1" hangingPunct="1"/>
            <a:r>
              <a:rPr lang="cs-CZ" smtClean="0">
                <a:solidFill>
                  <a:srgbClr val="00B050"/>
                </a:solidFill>
                <a:latin typeface="Arial" charset="0"/>
                <a:cs typeface="Arial" charset="0"/>
              </a:rPr>
              <a:t>(správná odpověď se zbarví do zelena)</a:t>
            </a:r>
          </a:p>
          <a:p>
            <a:pPr eaLnBrk="1" hangingPunct="1">
              <a:buFont typeface="Arial" charset="0"/>
              <a:buNone/>
            </a:pPr>
            <a:endParaRPr lang="cs-CZ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smtClean="0">
                <a:solidFill>
                  <a:srgbClr val="FF0000"/>
                </a:solidFill>
                <a:latin typeface="Arial" charset="0"/>
                <a:cs typeface="Arial" charset="0"/>
              </a:rPr>
              <a:t>Nepravdivé výroky opravte a dokažte na jednom příkladu</a:t>
            </a:r>
            <a:r>
              <a:rPr lang="cs-CZ" smtClean="0"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2052" name="Picture 5" descr="C:\Documents and Settings\FS\Plocha\projekt prace\páka + další\F_jednotky_obsahu_2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5373688"/>
            <a:ext cx="5772150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FF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Nerosty stejného chemického složení musí mít vždy stejné vlastnosti.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3100"/>
            <a:ext cx="4038600" cy="2913063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141663"/>
            <a:ext cx="4038600" cy="2984500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BB1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cs-CZ" sz="3600" smtClean="0">
                <a:latin typeface="Arial" charset="0"/>
                <a:cs typeface="Arial" charset="0"/>
              </a:rPr>
              <a:t>Mezi nerosty patří i kovy.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84538"/>
            <a:ext cx="4038600" cy="2841625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463" y="3357563"/>
            <a:ext cx="4038600" cy="2913062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6" name="Tlačítko akce: Konec 5">
            <a:hlinkClick r:id="" action="ppaction://hlinkshowjump?jump=endshow" highlightClick="1"/>
          </p:cNvPr>
          <p:cNvSpPr/>
          <p:nvPr/>
        </p:nvSpPr>
        <p:spPr>
          <a:xfrm>
            <a:off x="8316913" y="6381750"/>
            <a:ext cx="719137" cy="40481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BB1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A1EEFD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Mineralogie je věda o veškerých neživých přírodninách.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4038600" cy="3273425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852738"/>
            <a:ext cx="4038600" cy="3273425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BB1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Horniny jsou složené z více druhů nerostů.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636838"/>
            <a:ext cx="4038600" cy="3489325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636838"/>
            <a:ext cx="4038600" cy="3489325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BB1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BB1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Amorfní nerosty vytváří drobné krystaly.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068638"/>
            <a:ext cx="4038600" cy="3057525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068638"/>
            <a:ext cx="4038600" cy="3057525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BB1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cs-CZ" sz="3600" smtClean="0">
                <a:latin typeface="Arial" charset="0"/>
                <a:cs typeface="Arial" charset="0"/>
              </a:rPr>
              <a:t>Nerosty vznikají výlučně z magmatu.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3100"/>
            <a:ext cx="4038600" cy="2913063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141663"/>
            <a:ext cx="4038600" cy="2984500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BB1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399FF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Pokud vyrostou krystaly na společném základě, hovoříme o krystalových drúzách.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3100"/>
            <a:ext cx="4038600" cy="2913063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3100"/>
            <a:ext cx="4038600" cy="2913063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BB1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Nerosty mají využití výlučně v klenotnictví.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038600" cy="2697163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697163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BB1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Horniny mají využití hlavně ve stavebnictví.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038600" cy="2697163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697163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BB1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99CC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Horniny vznikají pouze z magmatu působením vysokého tlaku a teploty.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141663"/>
            <a:ext cx="4038600" cy="2984500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ANO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068638"/>
            <a:ext cx="4038600" cy="3057525"/>
          </a:xfrm>
        </p:spPr>
        <p:txBody>
          <a:bodyPr/>
          <a:lstStyle/>
          <a:p>
            <a:pPr algn="ctr" eaLnBrk="1" hangingPunct="1"/>
            <a:r>
              <a:rPr lang="cs-CZ" sz="4800" smtClean="0">
                <a:latin typeface="Arial" charset="0"/>
                <a:cs typeface="Arial" charset="0"/>
              </a:rPr>
              <a:t>NE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350" y="6408738"/>
            <a:ext cx="720725" cy="4048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BB1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135</Words>
  <Application>Microsoft Office PowerPoint</Application>
  <PresentationFormat>Předvádění na obrazovce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NEROSTY A HORNINY</vt:lpstr>
      <vt:lpstr>Mineralogie je věda o veškerých neživých přírodninách.</vt:lpstr>
      <vt:lpstr>Horniny jsou složené z více druhů nerostů.</vt:lpstr>
      <vt:lpstr>Amorfní nerosty vytváří drobné krystaly.</vt:lpstr>
      <vt:lpstr>Nerosty vznikají výlučně z magmatu.</vt:lpstr>
      <vt:lpstr>Pokud vyrostou krystaly na společném základě, hovoříme o krystalových drúzách.</vt:lpstr>
      <vt:lpstr>Nerosty mají využití výlučně v klenotnictví.</vt:lpstr>
      <vt:lpstr>Horniny mají využití hlavně ve stavebnictví.</vt:lpstr>
      <vt:lpstr>Horniny vznikají pouze z magmatu působením vysokého tlaku a teploty.</vt:lpstr>
      <vt:lpstr>Nerosty stejného chemického složení musí mít vždy stejné vlastnosti.</vt:lpstr>
      <vt:lpstr>Mezi nerosty patří i kovy.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Mineralogie je věda o veškerých neživých přírodninách.</dc:title>
  <dc:creator>bacek</dc:creator>
  <cp:lastModifiedBy>FS</cp:lastModifiedBy>
  <cp:revision>21</cp:revision>
  <dcterms:created xsi:type="dcterms:W3CDTF">2013-02-07T18:19:33Z</dcterms:created>
  <dcterms:modified xsi:type="dcterms:W3CDTF">2013-02-09T08:50:28Z</dcterms:modified>
</cp:coreProperties>
</file>