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9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107"/>
    <a:srgbClr val="FFFF66"/>
    <a:srgbClr val="00682F"/>
    <a:srgbClr val="99FF33"/>
    <a:srgbClr val="00FFFF"/>
    <a:srgbClr val="00823B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B64F-2C42-4D4C-A040-05E0802A60FE}" type="datetimeFigureOut">
              <a:rPr lang="cs-CZ" smtClean="0"/>
              <a:pPr/>
              <a:t>18.5.2014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3307-604A-4350-A86E-2051AACC164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angea-1024x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639" y="1"/>
            <a:ext cx="8430483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POHYBY LITOSFÉRICKÝCH DESEK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ge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7389"/>
            <a:ext cx="5364193" cy="6690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rgbClr val="FFFF66"/>
          </a:solidFill>
        </p:spPr>
        <p:txBody>
          <a:bodyPr/>
          <a:lstStyle/>
          <a:p>
            <a:r>
              <a:rPr lang="cs-CZ" dirty="0" smtClean="0">
                <a:solidFill>
                  <a:srgbClr val="F75107"/>
                </a:solidFill>
              </a:rPr>
              <a:t>Důkazy pohybu litosférických desek</a:t>
            </a:r>
            <a:endParaRPr lang="cs-CZ" dirty="0">
              <a:solidFill>
                <a:srgbClr val="F75107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vlastní pohyb desek zjištěný pomocí GPS a satelitního pozorování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/>
              <a:t>tvary kontinentů – „zapadají“ do sebe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/>
              <a:t>nálezy zkamenělin</a:t>
            </a:r>
            <a:endParaRPr lang="cs-CZ" dirty="0"/>
          </a:p>
        </p:txBody>
      </p:sp>
      <p:pic>
        <p:nvPicPr>
          <p:cNvPr id="4" name="Obrázek 3" descr="247.jpg"/>
          <p:cNvPicPr>
            <a:picLocks noChangeAspect="1"/>
          </p:cNvPicPr>
          <p:nvPr/>
        </p:nvPicPr>
        <p:blipFill>
          <a:blip r:embed="rId2" cstate="print"/>
          <a:srcRect l="2485" t="1873" r="3549" b="5202"/>
          <a:stretch>
            <a:fillRect/>
          </a:stretch>
        </p:blipFill>
        <p:spPr>
          <a:xfrm>
            <a:off x="4139952" y="3284984"/>
            <a:ext cx="4752528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ga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644008" cy="2612255"/>
          </a:xfrm>
          <a:prstGeom prst="rect">
            <a:avLst/>
          </a:prstGeom>
        </p:spPr>
      </p:pic>
      <p:pic>
        <p:nvPicPr>
          <p:cNvPr id="3" name="Obrázek 2" descr="pang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645024"/>
            <a:ext cx="4360678" cy="2971809"/>
          </a:xfrm>
          <a:prstGeom prst="rect">
            <a:avLst/>
          </a:prstGeom>
        </p:spPr>
      </p:pic>
      <p:pic>
        <p:nvPicPr>
          <p:cNvPr id="4" name="Obrázek 3" descr="pangea-1024x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3861166" cy="3140968"/>
          </a:xfrm>
          <a:prstGeom prst="rect">
            <a:avLst/>
          </a:prstGeom>
        </p:spPr>
      </p:pic>
      <p:pic>
        <p:nvPicPr>
          <p:cNvPr id="5" name="Obrázek 4" descr="35_m.jpg"/>
          <p:cNvPicPr>
            <a:picLocks noChangeAspect="1"/>
          </p:cNvPicPr>
          <p:nvPr/>
        </p:nvPicPr>
        <p:blipFill>
          <a:blip r:embed="rId5" cstate="print"/>
          <a:srcRect l="1593" t="7764" b="4239"/>
          <a:stretch>
            <a:fillRect/>
          </a:stretch>
        </p:blipFill>
        <p:spPr>
          <a:xfrm>
            <a:off x="4860032" y="510344"/>
            <a:ext cx="4283968" cy="2126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l"/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Zdroje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05475"/>
          </a:xfrm>
        </p:spPr>
        <p:txBody>
          <a:bodyPr>
            <a:normAutofit/>
          </a:bodyPr>
          <a:lstStyle/>
          <a:p>
            <a:r>
              <a:rPr lang="cs-CZ" sz="1600" dirty="0" smtClean="0"/>
              <a:t>http://commons.wikimedia.org/wiki/File:Plates_tect_cs.svg</a:t>
            </a:r>
          </a:p>
          <a:p>
            <a:r>
              <a:rPr lang="cs-CZ" sz="1600" dirty="0" smtClean="0"/>
              <a:t>http://geologie.</a:t>
            </a:r>
            <a:r>
              <a:rPr lang="cs-CZ" sz="1600" dirty="0" err="1" smtClean="0"/>
              <a:t>vsb.cz</a:t>
            </a:r>
            <a:r>
              <a:rPr lang="cs-CZ" sz="1600" dirty="0" smtClean="0"/>
              <a:t>/</a:t>
            </a:r>
            <a:r>
              <a:rPr lang="cs-CZ" sz="1600" dirty="0" err="1" smtClean="0"/>
              <a:t>jelinek</a:t>
            </a:r>
            <a:r>
              <a:rPr lang="cs-CZ" sz="1600" dirty="0" smtClean="0"/>
              <a:t>/</a:t>
            </a:r>
            <a:r>
              <a:rPr lang="cs-CZ" sz="1600" dirty="0" err="1" smtClean="0"/>
              <a:t>tc</a:t>
            </a:r>
            <a:r>
              <a:rPr lang="cs-CZ" sz="1600" dirty="0" smtClean="0"/>
              <a:t>-lit-desky.</a:t>
            </a:r>
            <a:r>
              <a:rPr lang="cs-CZ" sz="1600" dirty="0" err="1" smtClean="0"/>
              <a:t>htm</a:t>
            </a:r>
            <a:endParaRPr lang="cs-CZ" sz="1600" dirty="0" smtClean="0"/>
          </a:p>
          <a:p>
            <a:r>
              <a:rPr lang="cs-CZ" sz="1600" dirty="0" smtClean="0"/>
              <a:t>http://</a:t>
            </a:r>
            <a:r>
              <a:rPr lang="cs-CZ" sz="1600" dirty="0" smtClean="0"/>
              <a:t>www.</a:t>
            </a:r>
            <a:r>
              <a:rPr lang="cs-CZ" sz="1600" dirty="0" err="1" smtClean="0"/>
              <a:t>voderek.cz</a:t>
            </a:r>
            <a:r>
              <a:rPr lang="cs-CZ" sz="1600" dirty="0" smtClean="0"/>
              <a:t>/</a:t>
            </a:r>
            <a:r>
              <a:rPr lang="cs-CZ" sz="1600" dirty="0" err="1" smtClean="0"/>
              <a:t>prirodopis</a:t>
            </a:r>
            <a:r>
              <a:rPr lang="cs-CZ" sz="1600" dirty="0" smtClean="0"/>
              <a:t>/ekoprirodopis9/p98/p98.htm</a:t>
            </a:r>
          </a:p>
          <a:p>
            <a:r>
              <a:rPr lang="cs-CZ" sz="1600" dirty="0" smtClean="0"/>
              <a:t>http://www.</a:t>
            </a:r>
            <a:r>
              <a:rPr lang="cs-CZ" sz="1600" dirty="0" err="1" smtClean="0"/>
              <a:t>astrovm.cz</a:t>
            </a:r>
            <a:r>
              <a:rPr lang="cs-CZ" sz="1600" dirty="0" smtClean="0"/>
              <a:t>/</a:t>
            </a:r>
            <a:r>
              <a:rPr lang="cs-CZ" sz="1600" dirty="0" err="1" smtClean="0"/>
              <a:t>cz</a:t>
            </a:r>
            <a:r>
              <a:rPr lang="cs-CZ" sz="1600" dirty="0" smtClean="0"/>
              <a:t>/program/planeta-</a:t>
            </a:r>
            <a:r>
              <a:rPr lang="cs-CZ" sz="1600" dirty="0" err="1" smtClean="0"/>
              <a:t>zeme</a:t>
            </a:r>
            <a:r>
              <a:rPr lang="cs-CZ" sz="1600" dirty="0" smtClean="0"/>
              <a:t>---dnes-a-</a:t>
            </a:r>
            <a:r>
              <a:rPr lang="cs-CZ" sz="1600" dirty="0" err="1" smtClean="0"/>
              <a:t>zitra.html</a:t>
            </a:r>
            <a:endParaRPr lang="cs-CZ" sz="1600" dirty="0"/>
          </a:p>
        </p:txBody>
      </p:sp>
      <p:pic>
        <p:nvPicPr>
          <p:cNvPr id="4" name="Obrázek 3" descr="logo_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8382691" cy="2022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66FF66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5300" dirty="0" smtClean="0">
                <a:solidFill>
                  <a:srgbClr val="00823B"/>
                </a:solidFill>
              </a:rPr>
              <a:t>Litosféra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- </a:t>
            </a:r>
            <a:r>
              <a:rPr lang="cs-CZ" sz="3600" dirty="0" smtClean="0"/>
              <a:t>není souvislá, ale je tvořena několika různě velkými litosférickými deskami.</a:t>
            </a:r>
            <a:endParaRPr lang="cs-CZ" sz="3600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desky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978318" cy="5998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6">
                    <a:lumMod val="75000"/>
                  </a:schemeClr>
                </a:solidFill>
              </a:rPr>
              <a:t>Řídící síly pohybu litosférických desek</a:t>
            </a:r>
            <a:endParaRPr 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7302595" cy="4248472"/>
          </a:xfrm>
        </p:spPr>
      </p:pic>
      <p:pic>
        <p:nvPicPr>
          <p:cNvPr id="1026" name="Picture 2" descr="http://www.volny.cz/jiri.k.jurecka/obrazky/StavbaZem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3626" y="4509120"/>
            <a:ext cx="2310374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Typy pohybu litosférických desek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desky se vzdalují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/>
              <a:t>desky se přibližují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/>
              <a:t>desky se pohybují vedle sebe</a:t>
            </a:r>
            <a:endParaRPr lang="cs-CZ" dirty="0"/>
          </a:p>
        </p:txBody>
      </p:sp>
      <p:pic>
        <p:nvPicPr>
          <p:cNvPr id="4" name="Obrázek 3" descr="22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9612" y="1052736"/>
            <a:ext cx="3065179" cy="5805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3613"/>
            <a:ext cx="8758646" cy="6554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  <a:solidFill>
            <a:srgbClr val="99FF33"/>
          </a:solidFill>
        </p:spPr>
        <p:txBody>
          <a:bodyPr/>
          <a:lstStyle/>
          <a:p>
            <a:r>
              <a:rPr lang="cs-CZ" dirty="0" smtClean="0">
                <a:solidFill>
                  <a:srgbClr val="00682F"/>
                </a:solidFill>
              </a:rPr>
              <a:t>Důsledky pohybu desek</a:t>
            </a:r>
            <a:endParaRPr lang="cs-CZ" dirty="0">
              <a:solidFill>
                <a:srgbClr val="00682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638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vznik </a:t>
            </a:r>
            <a:r>
              <a:rPr lang="cs-CZ" sz="2800" dirty="0" err="1" smtClean="0">
                <a:solidFill>
                  <a:srgbClr val="FF0000"/>
                </a:solidFill>
              </a:rPr>
              <a:t>středooceánských</a:t>
            </a:r>
            <a:r>
              <a:rPr lang="cs-CZ" sz="2800" dirty="0" smtClean="0">
                <a:solidFill>
                  <a:srgbClr val="FF0000"/>
                </a:solidFill>
              </a:rPr>
              <a:t> hřbetů </a:t>
            </a:r>
            <a:r>
              <a:rPr lang="cs-CZ" sz="2800" dirty="0" smtClean="0"/>
              <a:t>(posun desek od sebe, vznik nové zemské kůry)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vznik hlubokomořských příkopů </a:t>
            </a:r>
            <a:r>
              <a:rPr lang="cs-CZ" sz="2800" dirty="0" smtClean="0"/>
              <a:t>(podsouvání desek, zánik zemské kůry)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zemětřesení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FF0000"/>
                </a:solidFill>
              </a:rPr>
              <a:t>sopečná činnost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5" name="Obrázek 4" descr="214.jpg"/>
          <p:cNvPicPr>
            <a:picLocks noChangeAspect="1"/>
          </p:cNvPicPr>
          <p:nvPr/>
        </p:nvPicPr>
        <p:blipFill>
          <a:blip r:embed="rId2" cstate="print"/>
          <a:srcRect r="27787"/>
          <a:stretch>
            <a:fillRect/>
          </a:stretch>
        </p:blipFill>
        <p:spPr>
          <a:xfrm>
            <a:off x="3419872" y="2996952"/>
            <a:ext cx="5724128" cy="3638922"/>
          </a:xfrm>
          <a:prstGeom prst="rect">
            <a:avLst/>
          </a:prstGeom>
        </p:spPr>
      </p:pic>
      <p:pic>
        <p:nvPicPr>
          <p:cNvPr id="6" name="Obrázek 5" descr="214.jpg"/>
          <p:cNvPicPr>
            <a:picLocks noChangeAspect="1"/>
          </p:cNvPicPr>
          <p:nvPr/>
        </p:nvPicPr>
        <p:blipFill>
          <a:blip r:embed="rId2" cstate="print"/>
          <a:srcRect l="72235" t="16649" b="8715"/>
          <a:stretch>
            <a:fillRect/>
          </a:stretch>
        </p:blipFill>
        <p:spPr>
          <a:xfrm>
            <a:off x="971600" y="4625752"/>
            <a:ext cx="1978174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365104"/>
            <a:ext cx="1856807" cy="2492896"/>
          </a:xfrm>
          <a:prstGeom prst="rect">
            <a:avLst/>
          </a:prstGeom>
        </p:spPr>
      </p:pic>
      <p:pic>
        <p:nvPicPr>
          <p:cNvPr id="6" name="Obrázek 5" descr="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3110" y="5157192"/>
            <a:ext cx="3010890" cy="1700808"/>
          </a:xfrm>
          <a:prstGeom prst="rect">
            <a:avLst/>
          </a:prstGeom>
        </p:spPr>
      </p:pic>
      <p:pic>
        <p:nvPicPr>
          <p:cNvPr id="7" name="Obrázek 6" descr="image025.jpg"/>
          <p:cNvPicPr>
            <a:picLocks noChangeAspect="1"/>
          </p:cNvPicPr>
          <p:nvPr/>
        </p:nvPicPr>
        <p:blipFill>
          <a:blip r:embed="rId4" cstate="print"/>
          <a:srcRect t="15493"/>
          <a:stretch>
            <a:fillRect/>
          </a:stretch>
        </p:blipFill>
        <p:spPr>
          <a:xfrm>
            <a:off x="179513" y="0"/>
            <a:ext cx="8964488" cy="4320480"/>
          </a:xfrm>
          <a:prstGeom prst="rect">
            <a:avLst/>
          </a:prstGeom>
        </p:spPr>
      </p:pic>
      <p:pic>
        <p:nvPicPr>
          <p:cNvPr id="17410" name="Picture 2" descr="http://is.muni.cz/elportal/estud/pedf/ps06/2722682/petro/soubory/kapitola_10/kap_10_soubory/image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671416"/>
            <a:ext cx="3069729" cy="218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dirty="0" err="1" smtClean="0">
                <a:solidFill>
                  <a:srgbClr val="0070C0"/>
                </a:solidFill>
              </a:rPr>
              <a:t>Wegenerova</a:t>
            </a:r>
            <a:r>
              <a:rPr lang="cs-CZ" sz="3600" dirty="0" smtClean="0">
                <a:solidFill>
                  <a:srgbClr val="0070C0"/>
                </a:solidFill>
              </a:rPr>
              <a:t> teorie kontinentálního driftu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sz="2800" dirty="0" smtClean="0"/>
              <a:t>1912, Alfréd </a:t>
            </a:r>
            <a:r>
              <a:rPr lang="cs-CZ" sz="2800" dirty="0" err="1" smtClean="0"/>
              <a:t>Wegener</a:t>
            </a:r>
            <a:r>
              <a:rPr lang="cs-CZ" sz="2800" dirty="0" smtClean="0"/>
              <a:t> – německý meteorolog a geofyzik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/>
              <a:t>vznik kontinentů rozpadem původního </a:t>
            </a:r>
            <a:r>
              <a:rPr lang="cs-CZ" sz="2800" dirty="0" err="1" smtClean="0"/>
              <a:t>superkontinentu</a:t>
            </a:r>
            <a:r>
              <a:rPr lang="cs-CZ" sz="2800" dirty="0" smtClean="0"/>
              <a:t> Pangea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/>
              <a:t>pohyb kontinentů a dynamika zemského pláště</a:t>
            </a:r>
          </a:p>
          <a:p>
            <a:pPr>
              <a:buNone/>
            </a:pPr>
            <a:endParaRPr lang="cs-CZ" sz="2800" dirty="0"/>
          </a:p>
        </p:txBody>
      </p:sp>
      <p:pic>
        <p:nvPicPr>
          <p:cNvPr id="4" name="Obrázek 3" descr="Pangea_animation_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4320479" cy="3456384"/>
          </a:xfrm>
          <a:prstGeom prst="rect">
            <a:avLst/>
          </a:prstGeom>
        </p:spPr>
      </p:pic>
      <p:pic>
        <p:nvPicPr>
          <p:cNvPr id="5" name="Obrázek 4" descr="132985-004-2D6F9E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05064"/>
            <a:ext cx="2251414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.-pangea_24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400600" cy="5606033"/>
          </a:xfrm>
          <a:prstGeom prst="rect">
            <a:avLst/>
          </a:prstGeom>
        </p:spPr>
      </p:pic>
      <p:pic>
        <p:nvPicPr>
          <p:cNvPr id="3" name="Obrázek 2" descr="6.-pangaea_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8205" y="3545632"/>
            <a:ext cx="3625795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142</Words>
  <Application>Microsoft Office PowerPoint</Application>
  <PresentationFormat>Předvádění na obrazovce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POHYBY LITOSFÉRICKÝCH DESEK</vt:lpstr>
      <vt:lpstr>Litosféra - není souvislá, ale je tvořena několika různě velkými litosférickými deskami.</vt:lpstr>
      <vt:lpstr>Řídící síly pohybu litosférických desek</vt:lpstr>
      <vt:lpstr>Typy pohybu litosférických desek</vt:lpstr>
      <vt:lpstr>Snímek 5</vt:lpstr>
      <vt:lpstr>Důsledky pohybu desek</vt:lpstr>
      <vt:lpstr>Snímek 7</vt:lpstr>
      <vt:lpstr>Wegenerova teorie kontinentálního driftu</vt:lpstr>
      <vt:lpstr>Snímek 9</vt:lpstr>
      <vt:lpstr>Snímek 10</vt:lpstr>
      <vt:lpstr>Důkazy pohybu litosférických desek</vt:lpstr>
      <vt:lpstr>Snímek 12</vt:lpstr>
      <vt:lpstr>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bacek</dc:creator>
  <cp:lastModifiedBy>bacek</cp:lastModifiedBy>
  <cp:revision>26</cp:revision>
  <dcterms:created xsi:type="dcterms:W3CDTF">2014-03-26T16:35:08Z</dcterms:created>
  <dcterms:modified xsi:type="dcterms:W3CDTF">2014-05-18T16:55:35Z</dcterms:modified>
</cp:coreProperties>
</file>