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F9AF99-8549-4FC7-A455-77CC49885635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36825-AD55-4A56-9259-30CABECD96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07543-473E-4C33-BDDD-DC29A047B487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3424-7DD3-4913-BF49-168096E367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0632B-41FE-463C-BD3D-12DBC860FD4C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BB6D5-6702-44C2-9F27-7728B781D94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78BB3-A178-48FE-902E-3A769DD1C7BD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DAC45-DFEC-447A-8215-EEF9C9CDF96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A0FB8-9A15-46A0-8C0E-029830EE4D56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C4041-225E-4C82-B2CA-1BE08F7A0E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5D2B2-C50D-4AF1-9579-B3F4229CA3EF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93D46-0D14-4F95-B4DB-90777FFEF0C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3426C-EADD-4043-9C91-0FB5F33132AF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82337-88AB-4308-A2B5-6331E40695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6CC55-AE8B-44DE-952C-262A0E00F8B6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4F43B-6445-4FA8-874C-07A46CB7A2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613F3-F9F7-4E2E-97F5-AD9B928C18A7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32A4-9D53-451B-A612-357906791A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99CED-449B-4F56-8203-7165F7A4D7A1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224AF-0DDD-406B-A4F1-122A6A0F9A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88AAA-66CA-488B-81A8-3E17B68FC241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836E9-4BCE-499E-A6CF-3756373D68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7C33107-44BC-4257-AD2E-58437CBA1253}" type="datetimeFigureOut">
              <a:rPr lang="cs-CZ"/>
              <a:pPr>
                <a:defRPr/>
              </a:pPr>
              <a:t>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79A23B-6E7E-4E50-B545-48E4A5218F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44451"/>
            <a:ext cx="7772400" cy="864270"/>
          </a:xfrm>
        </p:spPr>
        <p:txBody>
          <a:bodyPr/>
          <a:lstStyle/>
          <a:p>
            <a:pPr eaLnBrk="1" hangingPunct="1"/>
            <a:r>
              <a:rPr lang="cs-CZ" sz="7200" dirty="0" smtClean="0">
                <a:solidFill>
                  <a:srgbClr val="00B050"/>
                </a:solidFill>
              </a:rPr>
              <a:t>Genetika</a:t>
            </a:r>
          </a:p>
        </p:txBody>
      </p:sp>
      <p:pic>
        <p:nvPicPr>
          <p:cNvPr id="2052" name="Obrázek 3" descr="genetics_heredity_dna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052736"/>
            <a:ext cx="5640363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5" descr="logo_ba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5202238"/>
            <a:ext cx="6864350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143000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9900"/>
                </a:solidFill>
              </a:rPr>
              <a:t>Mutace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geny u rodičů mohly postihnout náhodné změny (mutace) v důsledku různých faktorů prostředí (záření, chemické látky v potravě, alkohol, drogy) – chromozomy tyto geny přenáší na potomstvo</a:t>
            </a:r>
          </a:p>
        </p:txBody>
      </p:sp>
      <p:pic>
        <p:nvPicPr>
          <p:cNvPr id="11268" name="Obrázek 3" descr="MIZ1245f7_NWS_66692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7763" y="2708275"/>
            <a:ext cx="25241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Obrázek 4" descr="28ccd7d897_32921977_o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213100"/>
            <a:ext cx="4705350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ovéPole 5"/>
          <p:cNvSpPr txBox="1">
            <a:spLocks noChangeArrowheads="1"/>
          </p:cNvSpPr>
          <p:nvPr/>
        </p:nvSpPr>
        <p:spPr bwMode="auto">
          <a:xfrm>
            <a:off x="827088" y="6381750"/>
            <a:ext cx="15460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Calibri" pitchFamily="34" charset="0"/>
              </a:rPr>
              <a:t>Černobyl </a:t>
            </a:r>
            <a:r>
              <a:rPr lang="cs-CZ" smtClean="0">
                <a:latin typeface="Calibri" pitchFamily="34" charset="0"/>
              </a:rPr>
              <a:t>1986</a:t>
            </a:r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Genetika – nauka o dědičnosti a proměnlivosti</a:t>
            </a:r>
          </a:p>
        </p:txBody>
      </p:sp>
      <p:pic>
        <p:nvPicPr>
          <p:cNvPr id="3076" name="Obrázek 3" descr="smaminkou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700213"/>
            <a:ext cx="7485062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4525962"/>
          </a:xfrm>
        </p:spPr>
        <p:txBody>
          <a:bodyPr/>
          <a:lstStyle/>
          <a:p>
            <a:pPr eaLnBrk="1" hangingPunct="1"/>
            <a:r>
              <a:rPr lang="cs-CZ" smtClean="0"/>
              <a:t>Za zakladetele genetiky je považován Johan Gregor </a:t>
            </a:r>
            <a:r>
              <a:rPr lang="cs-CZ" smtClean="0">
                <a:solidFill>
                  <a:srgbClr val="FF0000"/>
                </a:solidFill>
              </a:rPr>
              <a:t>Mendel </a:t>
            </a:r>
            <a:r>
              <a:rPr lang="cs-CZ" smtClean="0"/>
              <a:t>( přírodovědec, učitel, mnich, opat )</a:t>
            </a:r>
          </a:p>
        </p:txBody>
      </p:sp>
      <p:pic>
        <p:nvPicPr>
          <p:cNvPr id="4100" name="Obrázek 3" descr="MC41121b_Gregor_Mendel_bmp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050" y="1412875"/>
            <a:ext cx="5173663" cy="524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Gen - vloha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 základní jednotka genetické informace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 úsek v molekule DNA, jsou obsaženy v chromozomech – ty v jádrech buněk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 obsahují informaci pro vytvoření určité vlastnosti</a:t>
            </a:r>
          </a:p>
        </p:txBody>
      </p:sp>
      <p:pic>
        <p:nvPicPr>
          <p:cNvPr id="5124" name="Obrázek 4" descr="genechromosomeidea1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475" y="3740150"/>
            <a:ext cx="4848225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57200" y="4519613"/>
            <a:ext cx="8229600" cy="4525962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 na potomky jsou přenášeny pohlavními buňkami rodičů</a:t>
            </a:r>
          </a:p>
          <a:p>
            <a:pPr eaLnBrk="1" hangingPunct="1">
              <a:buFontTx/>
              <a:buChar char="-"/>
            </a:pPr>
            <a:r>
              <a:rPr lang="cs-CZ" smtClean="0"/>
              <a:t>pohlavní buňky – 23 chromozomů</a:t>
            </a:r>
          </a:p>
          <a:p>
            <a:pPr eaLnBrk="1" hangingPunct="1">
              <a:buFontTx/>
              <a:buChar char="-"/>
            </a:pPr>
            <a:r>
              <a:rPr lang="cs-CZ" smtClean="0"/>
              <a:t>tělní buňky – 23 páry = 46 chromozomů</a:t>
            </a:r>
          </a:p>
        </p:txBody>
      </p:sp>
      <p:pic>
        <p:nvPicPr>
          <p:cNvPr id="6148" name="Obrázek 4" descr="Chromosome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0"/>
            <a:ext cx="4505325" cy="465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Pohlaví budoucího jedince</a:t>
            </a:r>
            <a:br>
              <a:rPr lang="cs-CZ" dirty="0" smtClean="0">
                <a:solidFill>
                  <a:srgbClr val="FF0000"/>
                </a:solidFill>
              </a:rPr>
            </a:br>
            <a:r>
              <a:rPr lang="cs-CZ" dirty="0" smtClean="0"/>
              <a:t>- je určeno geneticky</a:t>
            </a:r>
          </a:p>
        </p:txBody>
      </p:sp>
      <p:pic>
        <p:nvPicPr>
          <p:cNvPr id="7171" name="Zástupný symbol pro obsah 3" descr="img1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700213"/>
            <a:ext cx="4519613" cy="5157787"/>
          </a:xfrm>
        </p:spPr>
      </p:pic>
      <p:pic>
        <p:nvPicPr>
          <p:cNvPr id="7172" name="Obrázek 4" descr="1697550191_300x314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65650" y="2066925"/>
            <a:ext cx="457835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4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00B050"/>
                </a:solidFill>
              </a:rPr>
              <a:t>Dědičně přenosné choroby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- některé poruchy jsou přenášeny pouze ženskými chromozomy X – postihují pouze </a:t>
            </a:r>
            <a:r>
              <a:rPr lang="cs-CZ" sz="2700" dirty="0" smtClean="0"/>
              <a:t>mužské </a:t>
            </a:r>
            <a:r>
              <a:rPr lang="cs-CZ" sz="2700" dirty="0" smtClean="0"/>
              <a:t>potomky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 barvoslepost</a:t>
            </a:r>
          </a:p>
        </p:txBody>
      </p:sp>
      <p:pic>
        <p:nvPicPr>
          <p:cNvPr id="8196" name="Obrázek 3" descr="barvoslepost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33600"/>
            <a:ext cx="26162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Obrázek 4" descr="barvoslepost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4076700"/>
            <a:ext cx="254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Obrázek 5" descr="barvoslepost3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628775"/>
            <a:ext cx="254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Obrázek 6" descr="barvoslepost4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4076700"/>
            <a:ext cx="2540000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cs-CZ" smtClean="0"/>
              <a:t> hemofilie</a:t>
            </a:r>
          </a:p>
        </p:txBody>
      </p:sp>
      <p:pic>
        <p:nvPicPr>
          <p:cNvPr id="9220" name="Obrázek 3" descr="hemofilie_0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0"/>
            <a:ext cx="5364163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rgbClr val="FF0000"/>
                </a:solidFill>
              </a:rPr>
              <a:t>Downův syndrom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050"/>
            <a:ext cx="8229600" cy="4525963"/>
          </a:xfrm>
        </p:spPr>
        <p:txBody>
          <a:bodyPr/>
          <a:lstStyle/>
          <a:p>
            <a:pPr eaLnBrk="1" hangingPunct="1"/>
            <a:r>
              <a:rPr lang="cs-CZ" smtClean="0"/>
              <a:t>pokud potomek zdědil nesprávný počet chromozomů – přebytečný 21. chromozom</a:t>
            </a:r>
          </a:p>
        </p:txBody>
      </p:sp>
      <p:pic>
        <p:nvPicPr>
          <p:cNvPr id="10244" name="Obrázek 3" descr="Downův syndrom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838"/>
            <a:ext cx="5411788" cy="3887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Obrázek 4" descr="Downův syndrom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1914525"/>
            <a:ext cx="3708400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136</Words>
  <Application>Microsoft Office PowerPoint</Application>
  <PresentationFormat>Předvádění na obrazovce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Genetika</vt:lpstr>
      <vt:lpstr>Snímek 2</vt:lpstr>
      <vt:lpstr>Snímek 3</vt:lpstr>
      <vt:lpstr>Gen - vloha</vt:lpstr>
      <vt:lpstr>Snímek 5</vt:lpstr>
      <vt:lpstr>Pohlaví budoucího jedince - je určeno geneticky</vt:lpstr>
      <vt:lpstr>Dědičně přenosné choroby - některé poruchy jsou přenášeny pouze ženskými chromozomy X – postihují pouze mužské potomky</vt:lpstr>
      <vt:lpstr>Snímek 8</vt:lpstr>
      <vt:lpstr>Downův syndrom</vt:lpstr>
      <vt:lpstr>Mutace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Genetika</dc:title>
  <dc:creator>JanH</dc:creator>
  <cp:lastModifiedBy>jerzy</cp:lastModifiedBy>
  <cp:revision>13</cp:revision>
  <dcterms:created xsi:type="dcterms:W3CDTF">2012-10-29T16:19:43Z</dcterms:created>
  <dcterms:modified xsi:type="dcterms:W3CDTF">2017-10-07T10:44:20Z</dcterms:modified>
</cp:coreProperties>
</file>