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2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56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7AFE2-8C01-453C-8F9E-4EDCA8A7BD3F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A5188-2CA7-4747-BBA0-CEBA8B8C6F8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5927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A5188-2CA7-4747-BBA0-CEBA8B8C6F8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8939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18.1.2013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8000" b="1" dirty="0" smtClean="0">
                <a:solidFill>
                  <a:schemeClr val="bg1"/>
                </a:solidFill>
              </a:rPr>
              <a:t>KROUŽKOVCI</a:t>
            </a:r>
            <a:endParaRPr lang="cs-CZ" sz="8000" b="1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Rozhodni </a:t>
            </a:r>
            <a:r>
              <a:rPr lang="cs-CZ" dirty="0" smtClean="0"/>
              <a:t>o pravdivosti následujících tvrzení.</a:t>
            </a:r>
          </a:p>
          <a:p>
            <a:r>
              <a:rPr lang="cs-CZ" dirty="0" smtClean="0"/>
              <a:t>Klikni na ANO, nebo NE.</a:t>
            </a:r>
          </a:p>
          <a:p>
            <a:r>
              <a:rPr lang="cs-CZ" dirty="0" smtClean="0"/>
              <a:t>Pokud tlačítko po kliknutí zezelená, tvoje rozhodnutí je správné.</a:t>
            </a:r>
          </a:p>
          <a:p>
            <a:r>
              <a:rPr lang="cs-CZ" dirty="0" smtClean="0"/>
              <a:t>Pokud tlačítko zčervená, rozhodl jsi o tvrzení špatně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pic>
        <p:nvPicPr>
          <p:cNvPr id="5" name="Obrázek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5013176"/>
            <a:ext cx="5969620" cy="143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77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Vývin žížaly obecné je nepřímý, larva se nazývá kokon.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9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Na obrázku jsou běžní obyvatelé říčky Rokytné. Jsou to pijavky koňské.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84368" y="18864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10</a:t>
            </a:r>
            <a:endParaRPr lang="cs-CZ" sz="4800" b="1" dirty="0">
              <a:solidFill>
                <a:srgbClr val="FFFF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1772816"/>
            <a:ext cx="4464000" cy="33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582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r>
              <a:rPr lang="cs-CZ" sz="4000" dirty="0" smtClean="0"/>
              <a:t>Na obrázku je </a:t>
            </a:r>
            <a:r>
              <a:rPr lang="cs-CZ" sz="4000" dirty="0" err="1" smtClean="0"/>
              <a:t>chobotnatka</a:t>
            </a:r>
            <a:r>
              <a:rPr lang="cs-CZ" sz="4000" dirty="0" smtClean="0"/>
              <a:t> rybí </a:t>
            </a:r>
          </a:p>
          <a:p>
            <a:pPr marL="0" indent="0">
              <a:buNone/>
            </a:pPr>
            <a:r>
              <a:rPr lang="cs-CZ" sz="4000" dirty="0" smtClean="0"/>
              <a:t>parazitující na kůži ryby.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884368" y="476672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11</a:t>
            </a:r>
            <a:endParaRPr lang="cs-CZ" sz="4800" b="1" dirty="0">
              <a:solidFill>
                <a:srgbClr val="FFFF0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2079" y="1916832"/>
            <a:ext cx="4351781" cy="3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20582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err="1" smtClean="0"/>
              <a:t>Palolo</a:t>
            </a:r>
            <a:r>
              <a:rPr lang="cs-CZ" sz="4000" dirty="0" smtClean="0"/>
              <a:t> zelený je rozšířený ve všech světových oceánech.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12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Žížala obecná se živí rostlinnými zbytky, které požírá společně se zeminou</a:t>
            </a:r>
            <a:r>
              <a:rPr lang="cs-CZ" sz="4000" dirty="0" smtClean="0"/>
              <a:t>. Vytváří tak humus.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13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29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4000" dirty="0" smtClean="0"/>
              <a:t>Většina kroužkovců včetně žížaly obecné a žížaly hnojní je odděleného pohlaví.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14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Žížala obecná má v kůži rozptýlená očka, kterými </a:t>
            </a:r>
            <a:r>
              <a:rPr lang="cs-CZ" sz="4000" dirty="0" smtClean="0"/>
              <a:t>vidí svět okolo sebe.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solidFill>
                  <a:srgbClr val="FFFF00"/>
                </a:solidFill>
              </a:rPr>
              <a:t>15</a:t>
            </a:r>
            <a:endParaRPr lang="cs-CZ" sz="4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6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Zdroje obrázků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/>
          </a:bodyPr>
          <a:lstStyle/>
          <a:p>
            <a:r>
              <a:rPr lang="cs-CZ" dirty="0"/>
              <a:t>http://</a:t>
            </a:r>
            <a:r>
              <a:rPr lang="cs-CZ" dirty="0" smtClean="0"/>
              <a:t>sumpersky.rej.cz/fotky/2009/pijavka1.jpg</a:t>
            </a:r>
          </a:p>
          <a:p>
            <a:r>
              <a:rPr lang="cs-CZ" dirty="0"/>
              <a:t>http://</a:t>
            </a:r>
            <a:r>
              <a:rPr lang="cs-CZ" dirty="0" smtClean="0"/>
              <a:t>www.blueanimalbio.com/wujizhui/huanjie/4/Piscicola%20%20geometra.jpg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8296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Kroužkovci mají tělo složené z téměř stejných článků.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1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2297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4000" dirty="0" smtClean="0"/>
              <a:t>Kroužkovci žijí pouze na souši a ve sladké vodě.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2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39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Někteří kroužkovci žijí jako parazité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3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4000" dirty="0" smtClean="0"/>
              <a:t>Charakteristickým znakem kroužkovců je žebříčková nervová soustava.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4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Pro kroužkovce je typická vysoká schopnost obnovy těla při poranění nebo ztrátě jeho části.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5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4000" dirty="0" smtClean="0"/>
              <a:t>Všechny druhy pijavek patří k cizopasníkům.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6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sz="4000" dirty="0" err="1" smtClean="0"/>
              <a:t>Ztlustlý</a:t>
            </a:r>
            <a:r>
              <a:rPr lang="cs-CZ" sz="4000" dirty="0" smtClean="0"/>
              <a:t> článek těla označovaný jako opasek hraje důležitou roli při rozmnožování.</a:t>
            </a:r>
            <a:endParaRPr lang="cs-CZ" sz="4000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72788" y="620688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7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001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4320480"/>
          </a:xfrm>
        </p:spPr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sz="4000" dirty="0" smtClean="0"/>
              <a:t>K mořským kroužkovcům patří </a:t>
            </a:r>
            <a:r>
              <a:rPr lang="cs-CZ" sz="4000" dirty="0" err="1" smtClean="0"/>
              <a:t>chobotnatka</a:t>
            </a:r>
            <a:r>
              <a:rPr lang="cs-CZ" sz="4000" dirty="0" smtClean="0"/>
              <a:t> rybí a nereidka hnědá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ANO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004048" y="5157192"/>
            <a:ext cx="3456384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solidFill>
                  <a:srgbClr val="FFFF00"/>
                </a:solidFill>
              </a:rPr>
              <a:t>NE</a:t>
            </a:r>
            <a:endParaRPr lang="cs-CZ" sz="9600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7546032" y="637247"/>
            <a:ext cx="914400" cy="914400"/>
          </a:xfrm>
          <a:prstGeom prst="roundRect">
            <a:avLst>
              <a:gd name="adj" fmla="val 212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rgbClr val="FFFF00"/>
                </a:solidFill>
              </a:rPr>
              <a:t>8</a:t>
            </a:r>
            <a:endParaRPr lang="cs-CZ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59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81616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2EEF1F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252</Words>
  <Application>Microsoft Office PowerPoint</Application>
  <PresentationFormat>Předvádění na obrazovce (4:3)</PresentationFormat>
  <Paragraphs>98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KROUŽKOVCI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Zdroje obrázků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Já</dc:creator>
  <cp:lastModifiedBy>kantor</cp:lastModifiedBy>
  <cp:revision>10</cp:revision>
  <dcterms:created xsi:type="dcterms:W3CDTF">2013-01-06T17:44:29Z</dcterms:created>
  <dcterms:modified xsi:type="dcterms:W3CDTF">2013-01-18T05:58:24Z</dcterms:modified>
</cp:coreProperties>
</file>