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29FF8A"/>
    <a:srgbClr val="D78F8D"/>
    <a:srgbClr val="C55E5B"/>
    <a:srgbClr val="FF4B4B"/>
    <a:srgbClr val="96E2EA"/>
    <a:srgbClr val="8BCBE7"/>
    <a:srgbClr val="90E462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A3480-DF3F-4598-B283-BD8108168243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9D46A15-86C5-4379-B063-19ECA6FFF20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Makromolekulární látky - polymery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A2905-EF47-4436-B7A4-65435619E729}" type="parTrans" cxnId="{E8E31DF2-0017-4252-8346-8F690016478A}">
      <dgm:prSet/>
      <dgm:spPr/>
      <dgm:t>
        <a:bodyPr/>
        <a:lstStyle/>
        <a:p>
          <a:endParaRPr lang="cs-CZ"/>
        </a:p>
      </dgm:t>
    </dgm:pt>
    <dgm:pt modelId="{CEE7FBCA-0478-48C8-ADA9-D6FC959C00F3}" type="sibTrans" cxnId="{E8E31DF2-0017-4252-8346-8F690016478A}">
      <dgm:prSet/>
      <dgm:spPr/>
      <dgm:t>
        <a:bodyPr/>
        <a:lstStyle/>
        <a:p>
          <a:endParaRPr lang="cs-CZ"/>
        </a:p>
      </dgm:t>
    </dgm:pt>
    <dgm:pt modelId="{27134535-0762-4A32-8347-DDD122A866D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přírodní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199E19C-E3C7-4A8F-A239-A573E336DBDA}" type="parTrans" cxnId="{0D0705FB-D8C9-4DBD-91E2-CB0CBC6A4D13}">
      <dgm:prSet/>
      <dgm:spPr/>
      <dgm:t>
        <a:bodyPr/>
        <a:lstStyle/>
        <a:p>
          <a:endParaRPr lang="cs-CZ"/>
        </a:p>
      </dgm:t>
    </dgm:pt>
    <dgm:pt modelId="{6A63EB9C-945C-4FA1-9EE2-278DFDDB623E}" type="sibTrans" cxnId="{0D0705FB-D8C9-4DBD-91E2-CB0CBC6A4D13}">
      <dgm:prSet/>
      <dgm:spPr/>
      <dgm:t>
        <a:bodyPr/>
        <a:lstStyle/>
        <a:p>
          <a:endParaRPr lang="cs-CZ"/>
        </a:p>
      </dgm:t>
    </dgm:pt>
    <dgm:pt modelId="{1CF55C65-1FDC-41EC-A154-5BF371FD1524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bílkoviny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C6518B5E-ABFB-47D5-B1D2-DD299EF8A293}" type="parTrans" cxnId="{230EA206-21D0-46F9-B599-2603D0AAA1E4}">
      <dgm:prSet/>
      <dgm:spPr/>
      <dgm:t>
        <a:bodyPr/>
        <a:lstStyle/>
        <a:p>
          <a:endParaRPr lang="cs-CZ"/>
        </a:p>
      </dgm:t>
    </dgm:pt>
    <dgm:pt modelId="{9A45759A-3443-47CB-9B5C-F1CF60EC430D}" type="sibTrans" cxnId="{230EA206-21D0-46F9-B599-2603D0AAA1E4}">
      <dgm:prSet/>
      <dgm:spPr/>
      <dgm:t>
        <a:bodyPr/>
        <a:lstStyle/>
        <a:p>
          <a:endParaRPr lang="cs-CZ"/>
        </a:p>
      </dgm:t>
    </dgm:pt>
    <dgm:pt modelId="{F8CCC3D7-0AF4-4AEC-84B8-6153EBECB49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nukleové kyseliny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E32E27B5-CD1F-44D3-B0BE-8C570F96F455}" type="parTrans" cxnId="{EEF3B7BE-9C80-4CFA-9270-323CEFA18FC5}">
      <dgm:prSet/>
      <dgm:spPr/>
      <dgm:t>
        <a:bodyPr/>
        <a:lstStyle/>
        <a:p>
          <a:endParaRPr lang="cs-CZ"/>
        </a:p>
      </dgm:t>
    </dgm:pt>
    <dgm:pt modelId="{DCB95DC9-CE7D-49FE-A804-C1E2C215651E}" type="sibTrans" cxnId="{EEF3B7BE-9C80-4CFA-9270-323CEFA18FC5}">
      <dgm:prSet/>
      <dgm:spPr/>
      <dgm:t>
        <a:bodyPr/>
        <a:lstStyle/>
        <a:p>
          <a:endParaRPr lang="cs-CZ"/>
        </a:p>
      </dgm:t>
    </dgm:pt>
    <dgm:pt modelId="{DD99F02B-7333-4B9E-8852-5085F15AEBA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syntetické</a:t>
          </a:r>
          <a:endParaRPr lang="cs-CZ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A5638C7-3D04-49DB-B0DB-F963CC2C9001}" type="parTrans" cxnId="{14EB0821-6952-456B-9C09-3668D1972597}">
      <dgm:prSet/>
      <dgm:spPr/>
      <dgm:t>
        <a:bodyPr/>
        <a:lstStyle/>
        <a:p>
          <a:endParaRPr lang="cs-CZ"/>
        </a:p>
      </dgm:t>
    </dgm:pt>
    <dgm:pt modelId="{E15E393C-4559-4A4D-8E6E-E038A67FA6ED}" type="sibTrans" cxnId="{14EB0821-6952-456B-9C09-3668D1972597}">
      <dgm:prSet/>
      <dgm:spPr/>
      <dgm:t>
        <a:bodyPr/>
        <a:lstStyle/>
        <a:p>
          <a:endParaRPr lang="cs-CZ"/>
        </a:p>
      </dgm:t>
    </dgm:pt>
    <dgm:pt modelId="{34B3ACC3-4990-491D-93E6-F979C9E6B312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plasty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2763D1-BA09-4F49-9F37-33F5682943AF}" type="parTrans" cxnId="{4EAB95B3-DA14-4305-A52B-0F47AF247723}">
      <dgm:prSet/>
      <dgm:spPr/>
      <dgm:t>
        <a:bodyPr/>
        <a:lstStyle/>
        <a:p>
          <a:endParaRPr lang="cs-CZ"/>
        </a:p>
      </dgm:t>
    </dgm:pt>
    <dgm:pt modelId="{780767B7-13E0-47A2-873F-452F17C60D7D}" type="sibTrans" cxnId="{4EAB95B3-DA14-4305-A52B-0F47AF247723}">
      <dgm:prSet/>
      <dgm:spPr/>
      <dgm:t>
        <a:bodyPr/>
        <a:lstStyle/>
        <a:p>
          <a:endParaRPr lang="cs-CZ"/>
        </a:p>
      </dgm:t>
    </dgm:pt>
    <dgm:pt modelId="{6D736A74-EB3F-481F-9C9F-99FB8FF9E825}">
      <dgm:prSet phldrT="[Text]" custT="1"/>
      <dgm:spPr/>
      <dgm:t>
        <a:bodyPr/>
        <a:lstStyle/>
        <a:p>
          <a:r>
            <a:rPr lang="cs-CZ" sz="2800" dirty="0" smtClean="0">
              <a:latin typeface="Arial" pitchFamily="34" charset="0"/>
              <a:cs typeface="Arial" pitchFamily="34" charset="0"/>
            </a:rPr>
            <a:t>sacharidy</a:t>
          </a:r>
          <a:endParaRPr lang="cs-CZ" sz="2800" dirty="0">
            <a:latin typeface="Arial" pitchFamily="34" charset="0"/>
            <a:cs typeface="Arial" pitchFamily="34" charset="0"/>
          </a:endParaRPr>
        </a:p>
      </dgm:t>
    </dgm:pt>
    <dgm:pt modelId="{F2ED92C9-4144-4277-B066-8F36C886237B}" type="parTrans" cxnId="{A639B735-D13A-4A73-8497-4060A724F22C}">
      <dgm:prSet/>
      <dgm:spPr/>
      <dgm:t>
        <a:bodyPr/>
        <a:lstStyle/>
        <a:p>
          <a:endParaRPr lang="cs-CZ"/>
        </a:p>
      </dgm:t>
    </dgm:pt>
    <dgm:pt modelId="{F8F0EDF9-8777-4DC2-9853-CA4EF89F559A}" type="sibTrans" cxnId="{A639B735-D13A-4A73-8497-4060A724F22C}">
      <dgm:prSet/>
      <dgm:spPr/>
      <dgm:t>
        <a:bodyPr/>
        <a:lstStyle/>
        <a:p>
          <a:endParaRPr lang="cs-CZ"/>
        </a:p>
      </dgm:t>
    </dgm:pt>
    <dgm:pt modelId="{2A8F6B0E-F596-4612-9630-70CF51F5A050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syntetická vlákna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E6EBF4-BD2C-4FAC-A166-617045F0EF9F}" type="parTrans" cxnId="{92231745-50E9-43A2-9314-A406765A2A2F}">
      <dgm:prSet/>
      <dgm:spPr/>
      <dgm:t>
        <a:bodyPr/>
        <a:lstStyle/>
        <a:p>
          <a:endParaRPr lang="cs-CZ"/>
        </a:p>
      </dgm:t>
    </dgm:pt>
    <dgm:pt modelId="{DE1EFF23-FEA8-4F32-A85D-A295C32D95C6}" type="sibTrans" cxnId="{92231745-50E9-43A2-9314-A406765A2A2F}">
      <dgm:prSet/>
      <dgm:spPr/>
      <dgm:t>
        <a:bodyPr/>
        <a:lstStyle/>
        <a:p>
          <a:endParaRPr lang="cs-CZ"/>
        </a:p>
      </dgm:t>
    </dgm:pt>
    <dgm:pt modelId="{82157AAC-D043-4596-8374-011387077613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kaučuky</a:t>
          </a:r>
          <a:endParaRPr lang="cs-CZ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316018-5F2F-4FFF-99E7-5F23C63D3186}" type="parTrans" cxnId="{297766F6-99E4-4D77-B74D-4FE8EC5393A7}">
      <dgm:prSet/>
      <dgm:spPr/>
      <dgm:t>
        <a:bodyPr/>
        <a:lstStyle/>
        <a:p>
          <a:endParaRPr lang="cs-CZ"/>
        </a:p>
      </dgm:t>
    </dgm:pt>
    <dgm:pt modelId="{1BEBEAB4-FF39-40CC-AE78-C81F92146F1E}" type="sibTrans" cxnId="{297766F6-99E4-4D77-B74D-4FE8EC5393A7}">
      <dgm:prSet/>
      <dgm:spPr/>
      <dgm:t>
        <a:bodyPr/>
        <a:lstStyle/>
        <a:p>
          <a:endParaRPr lang="cs-CZ"/>
        </a:p>
      </dgm:t>
    </dgm:pt>
    <dgm:pt modelId="{3E840AD4-D55E-43BC-9885-3802EF023661}" type="pres">
      <dgm:prSet presAssocID="{C60A3480-DF3F-4598-B283-BD81081682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832669-C572-4CE2-8B04-6D6526A3C525}" type="pres">
      <dgm:prSet presAssocID="{39D46A15-86C5-4379-B063-19ECA6FFF20E}" presName="root1" presStyleCnt="0"/>
      <dgm:spPr/>
    </dgm:pt>
    <dgm:pt modelId="{03D1A2F3-B0E8-4439-BAE7-93BCEAC0F767}" type="pres">
      <dgm:prSet presAssocID="{39D46A15-86C5-4379-B063-19ECA6FFF20E}" presName="LevelOneTextNode" presStyleLbl="node0" presStyleIdx="0" presStyleCnt="1" custScaleX="156331" custLinFactNeighborX="-529" custLinFactNeighborY="-234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F27661-EC2E-4216-8438-D5B7735EE70D}" type="pres">
      <dgm:prSet presAssocID="{39D46A15-86C5-4379-B063-19ECA6FFF20E}" presName="level2hierChild" presStyleCnt="0"/>
      <dgm:spPr/>
    </dgm:pt>
    <dgm:pt modelId="{9849B422-5CF2-450B-B6B4-6D4EAF4F495E}" type="pres">
      <dgm:prSet presAssocID="{3199E19C-E3C7-4A8F-A239-A573E336DBD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B160DA9-819E-4BC7-A0FA-30CE39180351}" type="pres">
      <dgm:prSet presAssocID="{3199E19C-E3C7-4A8F-A239-A573E336DBD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2F53547-6082-4D7A-A16B-1EE3E1B9DBF5}" type="pres">
      <dgm:prSet presAssocID="{27134535-0762-4A32-8347-DDD122A866D2}" presName="root2" presStyleCnt="0"/>
      <dgm:spPr/>
    </dgm:pt>
    <dgm:pt modelId="{387B2464-A714-42C0-BE0D-F40D3F19C6A4}" type="pres">
      <dgm:prSet presAssocID="{27134535-0762-4A32-8347-DDD122A866D2}" presName="LevelTwoTextNode" presStyleLbl="node2" presStyleIdx="0" presStyleCnt="2" custLinFactNeighborX="-12880" custLinFactNeighborY="-278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397BE8-FBA6-4461-8795-865425EC7345}" type="pres">
      <dgm:prSet presAssocID="{27134535-0762-4A32-8347-DDD122A866D2}" presName="level3hierChild" presStyleCnt="0"/>
      <dgm:spPr/>
    </dgm:pt>
    <dgm:pt modelId="{6AABC8EB-45FC-412A-9168-732764262B5C}" type="pres">
      <dgm:prSet presAssocID="{C6518B5E-ABFB-47D5-B1D2-DD299EF8A293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FD2D0998-017A-4F27-BE52-C9D4975021E9}" type="pres">
      <dgm:prSet presAssocID="{C6518B5E-ABFB-47D5-B1D2-DD299EF8A293}" presName="connTx" presStyleLbl="parChTrans1D3" presStyleIdx="0" presStyleCnt="6"/>
      <dgm:spPr/>
      <dgm:t>
        <a:bodyPr/>
        <a:lstStyle/>
        <a:p>
          <a:endParaRPr lang="cs-CZ"/>
        </a:p>
      </dgm:t>
    </dgm:pt>
    <dgm:pt modelId="{F9172C43-A82C-4012-B01A-F7B8A6012755}" type="pres">
      <dgm:prSet presAssocID="{1CF55C65-1FDC-41EC-A154-5BF371FD1524}" presName="root2" presStyleCnt="0"/>
      <dgm:spPr/>
    </dgm:pt>
    <dgm:pt modelId="{284FBDE8-18A3-4EE6-8F23-071AD8837CF7}" type="pres">
      <dgm:prSet presAssocID="{1CF55C65-1FDC-41EC-A154-5BF371FD1524}" presName="LevelTwoTextNode" presStyleLbl="node3" presStyleIdx="0" presStyleCnt="6" custScaleY="52740" custLinFactNeighborX="-17633" custLinFactNeighborY="-516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16AB8A-E306-493E-A803-45763702D991}" type="pres">
      <dgm:prSet presAssocID="{1CF55C65-1FDC-41EC-A154-5BF371FD1524}" presName="level3hierChild" presStyleCnt="0"/>
      <dgm:spPr/>
    </dgm:pt>
    <dgm:pt modelId="{AC0997C7-41A6-482B-A8F4-CAA456DBBD4A}" type="pres">
      <dgm:prSet presAssocID="{F2ED92C9-4144-4277-B066-8F36C886237B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3909F937-EC81-4026-9FBB-1D5E013788E4}" type="pres">
      <dgm:prSet presAssocID="{F2ED92C9-4144-4277-B066-8F36C886237B}" presName="connTx" presStyleLbl="parChTrans1D3" presStyleIdx="1" presStyleCnt="6"/>
      <dgm:spPr/>
      <dgm:t>
        <a:bodyPr/>
        <a:lstStyle/>
        <a:p>
          <a:endParaRPr lang="cs-CZ"/>
        </a:p>
      </dgm:t>
    </dgm:pt>
    <dgm:pt modelId="{B9CB83F4-33FE-494B-9CEA-21550C7A2F91}" type="pres">
      <dgm:prSet presAssocID="{6D736A74-EB3F-481F-9C9F-99FB8FF9E825}" presName="root2" presStyleCnt="0"/>
      <dgm:spPr/>
    </dgm:pt>
    <dgm:pt modelId="{DC670593-26E7-45A1-BD80-B23C22748931}" type="pres">
      <dgm:prSet presAssocID="{6D736A74-EB3F-481F-9C9F-99FB8FF9E825}" presName="LevelTwoTextNode" presStyleLbl="node3" presStyleIdx="1" presStyleCnt="6" custScaleY="44459" custLinFactNeighborX="-17633" custLinFactNeighborY="-431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FC54EC-6715-4867-9863-E3E7315AAB14}" type="pres">
      <dgm:prSet presAssocID="{6D736A74-EB3F-481F-9C9F-99FB8FF9E825}" presName="level3hierChild" presStyleCnt="0"/>
      <dgm:spPr/>
    </dgm:pt>
    <dgm:pt modelId="{B5A8E6F3-396D-4663-AE54-1CBDF2782127}" type="pres">
      <dgm:prSet presAssocID="{E32E27B5-CD1F-44D3-B0BE-8C570F96F455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3DFA2A98-D6FF-4109-8A53-D465BD62CCC1}" type="pres">
      <dgm:prSet presAssocID="{E32E27B5-CD1F-44D3-B0BE-8C570F96F455}" presName="connTx" presStyleLbl="parChTrans1D3" presStyleIdx="2" presStyleCnt="6"/>
      <dgm:spPr/>
      <dgm:t>
        <a:bodyPr/>
        <a:lstStyle/>
        <a:p>
          <a:endParaRPr lang="cs-CZ"/>
        </a:p>
      </dgm:t>
    </dgm:pt>
    <dgm:pt modelId="{6FF0AD6A-613F-4121-BA5C-CE585AA2B8D9}" type="pres">
      <dgm:prSet presAssocID="{F8CCC3D7-0AF4-4AEC-84B8-6153EBECB495}" presName="root2" presStyleCnt="0"/>
      <dgm:spPr/>
    </dgm:pt>
    <dgm:pt modelId="{19A406F1-AB79-4E46-9CD9-82C7BA6D7D1A}" type="pres">
      <dgm:prSet presAssocID="{F8CCC3D7-0AF4-4AEC-84B8-6153EBECB495}" presName="LevelTwoTextNode" presStyleLbl="node3" presStyleIdx="2" presStyleCnt="6" custScaleY="86114" custLinFactNeighborX="-17633" custLinFactNeighborY="-332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14157E-6334-4607-8E4A-42A58F4A79C5}" type="pres">
      <dgm:prSet presAssocID="{F8CCC3D7-0AF4-4AEC-84B8-6153EBECB495}" presName="level3hierChild" presStyleCnt="0"/>
      <dgm:spPr/>
    </dgm:pt>
    <dgm:pt modelId="{340BF618-56E0-4596-ADE0-26C1B28A71E6}" type="pres">
      <dgm:prSet presAssocID="{2A5638C7-3D04-49DB-B0DB-F963CC2C900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1A0CE106-4C80-4987-B99D-7BD5A3BF6399}" type="pres">
      <dgm:prSet presAssocID="{2A5638C7-3D04-49DB-B0DB-F963CC2C900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700F39A5-58A8-4A3E-9C8A-BF2233801143}" type="pres">
      <dgm:prSet presAssocID="{DD99F02B-7333-4B9E-8852-5085F15AEBAE}" presName="root2" presStyleCnt="0"/>
      <dgm:spPr/>
    </dgm:pt>
    <dgm:pt modelId="{E97D1C72-E01F-418A-A99E-D842A86EE1EA}" type="pres">
      <dgm:prSet presAssocID="{DD99F02B-7333-4B9E-8852-5085F15AEBAE}" presName="LevelTwoTextNode" presStyleLbl="node2" presStyleIdx="1" presStyleCnt="2" custLinFactNeighborX="-12880" custLinFactNeighborY="-190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3C470A-AB78-439A-BFDD-4670F97FF4A0}" type="pres">
      <dgm:prSet presAssocID="{DD99F02B-7333-4B9E-8852-5085F15AEBAE}" presName="level3hierChild" presStyleCnt="0"/>
      <dgm:spPr/>
    </dgm:pt>
    <dgm:pt modelId="{53CF3B6A-C456-4A7A-B279-94444E6F5A53}" type="pres">
      <dgm:prSet presAssocID="{D72763D1-BA09-4F49-9F37-33F5682943AF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86E9E087-A5E3-40C9-ABDB-532503345CBC}" type="pres">
      <dgm:prSet presAssocID="{D72763D1-BA09-4F49-9F37-33F5682943AF}" presName="connTx" presStyleLbl="parChTrans1D3" presStyleIdx="3" presStyleCnt="6"/>
      <dgm:spPr/>
      <dgm:t>
        <a:bodyPr/>
        <a:lstStyle/>
        <a:p>
          <a:endParaRPr lang="cs-CZ"/>
        </a:p>
      </dgm:t>
    </dgm:pt>
    <dgm:pt modelId="{64E49C7C-6A99-4FA3-A1EC-16BE91D77CEE}" type="pres">
      <dgm:prSet presAssocID="{34B3ACC3-4990-491D-93E6-F979C9E6B312}" presName="root2" presStyleCnt="0"/>
      <dgm:spPr/>
    </dgm:pt>
    <dgm:pt modelId="{145F09C8-4581-462B-9B7A-0B51814D8BA6}" type="pres">
      <dgm:prSet presAssocID="{34B3ACC3-4990-491D-93E6-F979C9E6B312}" presName="LevelTwoTextNode" presStyleLbl="node3" presStyleIdx="3" presStyleCnt="6" custScaleY="52740" custLinFactNeighborX="-17634" custLinFactNeighborY="181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11C968-51FC-4766-8C16-46D1289CDC35}" type="pres">
      <dgm:prSet presAssocID="{34B3ACC3-4990-491D-93E6-F979C9E6B312}" presName="level3hierChild" presStyleCnt="0"/>
      <dgm:spPr/>
    </dgm:pt>
    <dgm:pt modelId="{5E406B49-082E-459B-9D65-2D4C13262FA1}" type="pres">
      <dgm:prSet presAssocID="{D9E6EBF4-BD2C-4FAC-A166-617045F0EF9F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58CD846A-F381-4062-A75D-9C409018D3D8}" type="pres">
      <dgm:prSet presAssocID="{D9E6EBF4-BD2C-4FAC-A166-617045F0EF9F}" presName="connTx" presStyleLbl="parChTrans1D3" presStyleIdx="4" presStyleCnt="6"/>
      <dgm:spPr/>
      <dgm:t>
        <a:bodyPr/>
        <a:lstStyle/>
        <a:p>
          <a:endParaRPr lang="cs-CZ"/>
        </a:p>
      </dgm:t>
    </dgm:pt>
    <dgm:pt modelId="{46B9611B-72E0-4252-94F7-144004D6C78D}" type="pres">
      <dgm:prSet presAssocID="{2A8F6B0E-F596-4612-9630-70CF51F5A050}" presName="root2" presStyleCnt="0"/>
      <dgm:spPr/>
    </dgm:pt>
    <dgm:pt modelId="{5923C86F-0C1B-475F-9549-CBB339798BD2}" type="pres">
      <dgm:prSet presAssocID="{2A8F6B0E-F596-4612-9630-70CF51F5A050}" presName="LevelTwoTextNode" presStyleLbl="node3" presStyleIdx="4" presStyleCnt="6" custLinFactNeighborX="-17634" custLinFactNeighborY="3359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EAAA73-29EE-4802-A126-B4F0E14B2184}" type="pres">
      <dgm:prSet presAssocID="{2A8F6B0E-F596-4612-9630-70CF51F5A050}" presName="level3hierChild" presStyleCnt="0"/>
      <dgm:spPr/>
    </dgm:pt>
    <dgm:pt modelId="{3CBB0765-ABD1-4001-BA2F-AA22BA26B0E6}" type="pres">
      <dgm:prSet presAssocID="{F4316018-5F2F-4FFF-99E7-5F23C63D3186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A6022B5F-CF55-4BB9-ACF1-AA85F507FB2E}" type="pres">
      <dgm:prSet presAssocID="{F4316018-5F2F-4FFF-99E7-5F23C63D3186}" presName="connTx" presStyleLbl="parChTrans1D3" presStyleIdx="5" presStyleCnt="6"/>
      <dgm:spPr/>
      <dgm:t>
        <a:bodyPr/>
        <a:lstStyle/>
        <a:p>
          <a:endParaRPr lang="cs-CZ"/>
        </a:p>
      </dgm:t>
    </dgm:pt>
    <dgm:pt modelId="{01E5E015-4936-4B7F-9AA1-18C0C29A78C3}" type="pres">
      <dgm:prSet presAssocID="{82157AAC-D043-4596-8374-011387077613}" presName="root2" presStyleCnt="0"/>
      <dgm:spPr/>
    </dgm:pt>
    <dgm:pt modelId="{9EDE4727-A4AA-40BD-B795-284E4834BD2A}" type="pres">
      <dgm:prSet presAssocID="{82157AAC-D043-4596-8374-011387077613}" presName="LevelTwoTextNode" presStyleLbl="node3" presStyleIdx="5" presStyleCnt="6" custScaleY="54107" custLinFactNeighborX="-17634" custLinFactNeighborY="572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7A3D73-6897-4309-A555-3CC6C00C5ACE}" type="pres">
      <dgm:prSet presAssocID="{82157AAC-D043-4596-8374-011387077613}" presName="level3hierChild" presStyleCnt="0"/>
      <dgm:spPr/>
    </dgm:pt>
  </dgm:ptLst>
  <dgm:cxnLst>
    <dgm:cxn modelId="{055BF0B9-6460-4BD9-8B5F-B9619BEBB31F}" type="presOf" srcId="{F2ED92C9-4144-4277-B066-8F36C886237B}" destId="{AC0997C7-41A6-482B-A8F4-CAA456DBBD4A}" srcOrd="0" destOrd="0" presId="urn:microsoft.com/office/officeart/2005/8/layout/hierarchy2"/>
    <dgm:cxn modelId="{1F0CA28A-FF04-47D0-ABFF-E68FDD252750}" type="presOf" srcId="{D72763D1-BA09-4F49-9F37-33F5682943AF}" destId="{53CF3B6A-C456-4A7A-B279-94444E6F5A53}" srcOrd="0" destOrd="0" presId="urn:microsoft.com/office/officeart/2005/8/layout/hierarchy2"/>
    <dgm:cxn modelId="{0D0705FB-D8C9-4DBD-91E2-CB0CBC6A4D13}" srcId="{39D46A15-86C5-4379-B063-19ECA6FFF20E}" destId="{27134535-0762-4A32-8347-DDD122A866D2}" srcOrd="0" destOrd="0" parTransId="{3199E19C-E3C7-4A8F-A239-A573E336DBDA}" sibTransId="{6A63EB9C-945C-4FA1-9EE2-278DFDDB623E}"/>
    <dgm:cxn modelId="{C36CCE31-FA68-46CC-A3F5-369F00B1F5B4}" type="presOf" srcId="{2A5638C7-3D04-49DB-B0DB-F963CC2C9001}" destId="{340BF618-56E0-4596-ADE0-26C1B28A71E6}" srcOrd="0" destOrd="0" presId="urn:microsoft.com/office/officeart/2005/8/layout/hierarchy2"/>
    <dgm:cxn modelId="{36D6285F-0DA8-4099-824D-E4E817EF1E44}" type="presOf" srcId="{6D736A74-EB3F-481F-9C9F-99FB8FF9E825}" destId="{DC670593-26E7-45A1-BD80-B23C22748931}" srcOrd="0" destOrd="0" presId="urn:microsoft.com/office/officeart/2005/8/layout/hierarchy2"/>
    <dgm:cxn modelId="{AE3CFCFE-FE7A-477F-8E94-FF0B25AF7E15}" type="presOf" srcId="{82157AAC-D043-4596-8374-011387077613}" destId="{9EDE4727-A4AA-40BD-B795-284E4834BD2A}" srcOrd="0" destOrd="0" presId="urn:microsoft.com/office/officeart/2005/8/layout/hierarchy2"/>
    <dgm:cxn modelId="{297766F6-99E4-4D77-B74D-4FE8EC5393A7}" srcId="{DD99F02B-7333-4B9E-8852-5085F15AEBAE}" destId="{82157AAC-D043-4596-8374-011387077613}" srcOrd="2" destOrd="0" parTransId="{F4316018-5F2F-4FFF-99E7-5F23C63D3186}" sibTransId="{1BEBEAB4-FF39-40CC-AE78-C81F92146F1E}"/>
    <dgm:cxn modelId="{93E758C7-CC67-439E-AEAD-BB63D7A8B534}" type="presOf" srcId="{39D46A15-86C5-4379-B063-19ECA6FFF20E}" destId="{03D1A2F3-B0E8-4439-BAE7-93BCEAC0F767}" srcOrd="0" destOrd="0" presId="urn:microsoft.com/office/officeart/2005/8/layout/hierarchy2"/>
    <dgm:cxn modelId="{E8E31DF2-0017-4252-8346-8F690016478A}" srcId="{C60A3480-DF3F-4598-B283-BD8108168243}" destId="{39D46A15-86C5-4379-B063-19ECA6FFF20E}" srcOrd="0" destOrd="0" parTransId="{DD7A2905-EF47-4436-B7A4-65435619E729}" sibTransId="{CEE7FBCA-0478-48C8-ADA9-D6FC959C00F3}"/>
    <dgm:cxn modelId="{C700BA3D-F93A-42E7-88D2-F202C26910B9}" type="presOf" srcId="{F4316018-5F2F-4FFF-99E7-5F23C63D3186}" destId="{A6022B5F-CF55-4BB9-ACF1-AA85F507FB2E}" srcOrd="1" destOrd="0" presId="urn:microsoft.com/office/officeart/2005/8/layout/hierarchy2"/>
    <dgm:cxn modelId="{D8A75776-D1B7-41FA-9BA6-C5554D13C222}" type="presOf" srcId="{2A5638C7-3D04-49DB-B0DB-F963CC2C9001}" destId="{1A0CE106-4C80-4987-B99D-7BD5A3BF6399}" srcOrd="1" destOrd="0" presId="urn:microsoft.com/office/officeart/2005/8/layout/hierarchy2"/>
    <dgm:cxn modelId="{873DE51E-7905-49F5-B5B9-EE2855B5E4F9}" type="presOf" srcId="{C6518B5E-ABFB-47D5-B1D2-DD299EF8A293}" destId="{FD2D0998-017A-4F27-BE52-C9D4975021E9}" srcOrd="1" destOrd="0" presId="urn:microsoft.com/office/officeart/2005/8/layout/hierarchy2"/>
    <dgm:cxn modelId="{5A6AE5DE-8153-4887-8BBF-C87ECE0A3E55}" type="presOf" srcId="{34B3ACC3-4990-491D-93E6-F979C9E6B312}" destId="{145F09C8-4581-462B-9B7A-0B51814D8BA6}" srcOrd="0" destOrd="0" presId="urn:microsoft.com/office/officeart/2005/8/layout/hierarchy2"/>
    <dgm:cxn modelId="{43CB6F96-A286-4E4A-8BFA-7D87E8AA49EB}" type="presOf" srcId="{3199E19C-E3C7-4A8F-A239-A573E336DBDA}" destId="{7B160DA9-819E-4BC7-A0FA-30CE39180351}" srcOrd="1" destOrd="0" presId="urn:microsoft.com/office/officeart/2005/8/layout/hierarchy2"/>
    <dgm:cxn modelId="{402440E3-903D-4927-ACCB-1E6FC2A50E7D}" type="presOf" srcId="{1CF55C65-1FDC-41EC-A154-5BF371FD1524}" destId="{284FBDE8-18A3-4EE6-8F23-071AD8837CF7}" srcOrd="0" destOrd="0" presId="urn:microsoft.com/office/officeart/2005/8/layout/hierarchy2"/>
    <dgm:cxn modelId="{92231745-50E9-43A2-9314-A406765A2A2F}" srcId="{DD99F02B-7333-4B9E-8852-5085F15AEBAE}" destId="{2A8F6B0E-F596-4612-9630-70CF51F5A050}" srcOrd="1" destOrd="0" parTransId="{D9E6EBF4-BD2C-4FAC-A166-617045F0EF9F}" sibTransId="{DE1EFF23-FEA8-4F32-A85D-A295C32D95C6}"/>
    <dgm:cxn modelId="{F49A7F29-90BC-4EB7-B091-6E1AB572BA94}" type="presOf" srcId="{3199E19C-E3C7-4A8F-A239-A573E336DBDA}" destId="{9849B422-5CF2-450B-B6B4-6D4EAF4F495E}" srcOrd="0" destOrd="0" presId="urn:microsoft.com/office/officeart/2005/8/layout/hierarchy2"/>
    <dgm:cxn modelId="{F3F2021B-BC89-4FDD-9605-720A35A675CD}" type="presOf" srcId="{C6518B5E-ABFB-47D5-B1D2-DD299EF8A293}" destId="{6AABC8EB-45FC-412A-9168-732764262B5C}" srcOrd="0" destOrd="0" presId="urn:microsoft.com/office/officeart/2005/8/layout/hierarchy2"/>
    <dgm:cxn modelId="{3CC1032E-3EB8-4F8D-A676-2F3C96CD8982}" type="presOf" srcId="{D9E6EBF4-BD2C-4FAC-A166-617045F0EF9F}" destId="{5E406B49-082E-459B-9D65-2D4C13262FA1}" srcOrd="0" destOrd="0" presId="urn:microsoft.com/office/officeart/2005/8/layout/hierarchy2"/>
    <dgm:cxn modelId="{7108CF66-191C-4670-A972-7CD2CC90C3F1}" type="presOf" srcId="{E32E27B5-CD1F-44D3-B0BE-8C570F96F455}" destId="{B5A8E6F3-396D-4663-AE54-1CBDF2782127}" srcOrd="0" destOrd="0" presId="urn:microsoft.com/office/officeart/2005/8/layout/hierarchy2"/>
    <dgm:cxn modelId="{14EB0821-6952-456B-9C09-3668D1972597}" srcId="{39D46A15-86C5-4379-B063-19ECA6FFF20E}" destId="{DD99F02B-7333-4B9E-8852-5085F15AEBAE}" srcOrd="1" destOrd="0" parTransId="{2A5638C7-3D04-49DB-B0DB-F963CC2C9001}" sibTransId="{E15E393C-4559-4A4D-8E6E-E038A67FA6ED}"/>
    <dgm:cxn modelId="{EEF3B7BE-9C80-4CFA-9270-323CEFA18FC5}" srcId="{27134535-0762-4A32-8347-DDD122A866D2}" destId="{F8CCC3D7-0AF4-4AEC-84B8-6153EBECB495}" srcOrd="2" destOrd="0" parTransId="{E32E27B5-CD1F-44D3-B0BE-8C570F96F455}" sibTransId="{DCB95DC9-CE7D-49FE-A804-C1E2C215651E}"/>
    <dgm:cxn modelId="{249E0B1F-2F34-4C81-957C-DAE81015AD05}" type="presOf" srcId="{F4316018-5F2F-4FFF-99E7-5F23C63D3186}" destId="{3CBB0765-ABD1-4001-BA2F-AA22BA26B0E6}" srcOrd="0" destOrd="0" presId="urn:microsoft.com/office/officeart/2005/8/layout/hierarchy2"/>
    <dgm:cxn modelId="{4EAB95B3-DA14-4305-A52B-0F47AF247723}" srcId="{DD99F02B-7333-4B9E-8852-5085F15AEBAE}" destId="{34B3ACC3-4990-491D-93E6-F979C9E6B312}" srcOrd="0" destOrd="0" parTransId="{D72763D1-BA09-4F49-9F37-33F5682943AF}" sibTransId="{780767B7-13E0-47A2-873F-452F17C60D7D}"/>
    <dgm:cxn modelId="{79DEBF8B-C383-4202-892C-E64DC845D6E6}" type="presOf" srcId="{E32E27B5-CD1F-44D3-B0BE-8C570F96F455}" destId="{3DFA2A98-D6FF-4109-8A53-D465BD62CCC1}" srcOrd="1" destOrd="0" presId="urn:microsoft.com/office/officeart/2005/8/layout/hierarchy2"/>
    <dgm:cxn modelId="{A639B735-D13A-4A73-8497-4060A724F22C}" srcId="{27134535-0762-4A32-8347-DDD122A866D2}" destId="{6D736A74-EB3F-481F-9C9F-99FB8FF9E825}" srcOrd="1" destOrd="0" parTransId="{F2ED92C9-4144-4277-B066-8F36C886237B}" sibTransId="{F8F0EDF9-8777-4DC2-9853-CA4EF89F559A}"/>
    <dgm:cxn modelId="{230EA206-21D0-46F9-B599-2603D0AAA1E4}" srcId="{27134535-0762-4A32-8347-DDD122A866D2}" destId="{1CF55C65-1FDC-41EC-A154-5BF371FD1524}" srcOrd="0" destOrd="0" parTransId="{C6518B5E-ABFB-47D5-B1D2-DD299EF8A293}" sibTransId="{9A45759A-3443-47CB-9B5C-F1CF60EC430D}"/>
    <dgm:cxn modelId="{C5008714-3735-4780-8BFC-D0CD0C4DD453}" type="presOf" srcId="{2A8F6B0E-F596-4612-9630-70CF51F5A050}" destId="{5923C86F-0C1B-475F-9549-CBB339798BD2}" srcOrd="0" destOrd="0" presId="urn:microsoft.com/office/officeart/2005/8/layout/hierarchy2"/>
    <dgm:cxn modelId="{66B2B99F-A2B8-4CEA-869D-C31C2F35475E}" type="presOf" srcId="{DD99F02B-7333-4B9E-8852-5085F15AEBAE}" destId="{E97D1C72-E01F-418A-A99E-D842A86EE1EA}" srcOrd="0" destOrd="0" presId="urn:microsoft.com/office/officeart/2005/8/layout/hierarchy2"/>
    <dgm:cxn modelId="{397F6CCF-5705-4D4D-A139-F72937A12BE6}" type="presOf" srcId="{F8CCC3D7-0AF4-4AEC-84B8-6153EBECB495}" destId="{19A406F1-AB79-4E46-9CD9-82C7BA6D7D1A}" srcOrd="0" destOrd="0" presId="urn:microsoft.com/office/officeart/2005/8/layout/hierarchy2"/>
    <dgm:cxn modelId="{D38CC9F9-0CFA-4ABC-8918-402F3F1BB370}" type="presOf" srcId="{C60A3480-DF3F-4598-B283-BD8108168243}" destId="{3E840AD4-D55E-43BC-9885-3802EF023661}" srcOrd="0" destOrd="0" presId="urn:microsoft.com/office/officeart/2005/8/layout/hierarchy2"/>
    <dgm:cxn modelId="{DEA1A368-1A72-4DF4-BA9D-226D44E1E73C}" type="presOf" srcId="{D9E6EBF4-BD2C-4FAC-A166-617045F0EF9F}" destId="{58CD846A-F381-4062-A75D-9C409018D3D8}" srcOrd="1" destOrd="0" presId="urn:microsoft.com/office/officeart/2005/8/layout/hierarchy2"/>
    <dgm:cxn modelId="{18578B5C-824F-48DF-A461-4614CC7233EA}" type="presOf" srcId="{27134535-0762-4A32-8347-DDD122A866D2}" destId="{387B2464-A714-42C0-BE0D-F40D3F19C6A4}" srcOrd="0" destOrd="0" presId="urn:microsoft.com/office/officeart/2005/8/layout/hierarchy2"/>
    <dgm:cxn modelId="{771382E9-5857-41DD-9D92-3D33586A04CB}" type="presOf" srcId="{F2ED92C9-4144-4277-B066-8F36C886237B}" destId="{3909F937-EC81-4026-9FBB-1D5E013788E4}" srcOrd="1" destOrd="0" presId="urn:microsoft.com/office/officeart/2005/8/layout/hierarchy2"/>
    <dgm:cxn modelId="{C96C2BD8-7CDE-44C0-BE65-B2E4C0DEB5A6}" type="presOf" srcId="{D72763D1-BA09-4F49-9F37-33F5682943AF}" destId="{86E9E087-A5E3-40C9-ABDB-532503345CBC}" srcOrd="1" destOrd="0" presId="urn:microsoft.com/office/officeart/2005/8/layout/hierarchy2"/>
    <dgm:cxn modelId="{05688207-64E9-4EB7-B96C-6E62B8CEBC70}" type="presParOf" srcId="{3E840AD4-D55E-43BC-9885-3802EF023661}" destId="{39832669-C572-4CE2-8B04-6D6526A3C525}" srcOrd="0" destOrd="0" presId="urn:microsoft.com/office/officeart/2005/8/layout/hierarchy2"/>
    <dgm:cxn modelId="{A8BD3983-DAEA-4632-AE03-22305CDF7924}" type="presParOf" srcId="{39832669-C572-4CE2-8B04-6D6526A3C525}" destId="{03D1A2F3-B0E8-4439-BAE7-93BCEAC0F767}" srcOrd="0" destOrd="0" presId="urn:microsoft.com/office/officeart/2005/8/layout/hierarchy2"/>
    <dgm:cxn modelId="{65F826B7-4B2F-436A-8B28-50180D5857C8}" type="presParOf" srcId="{39832669-C572-4CE2-8B04-6D6526A3C525}" destId="{30F27661-EC2E-4216-8438-D5B7735EE70D}" srcOrd="1" destOrd="0" presId="urn:microsoft.com/office/officeart/2005/8/layout/hierarchy2"/>
    <dgm:cxn modelId="{4FF97369-9131-4168-B4DB-5EBC7F7C965D}" type="presParOf" srcId="{30F27661-EC2E-4216-8438-D5B7735EE70D}" destId="{9849B422-5CF2-450B-B6B4-6D4EAF4F495E}" srcOrd="0" destOrd="0" presId="urn:microsoft.com/office/officeart/2005/8/layout/hierarchy2"/>
    <dgm:cxn modelId="{74591D70-E671-427D-AF5E-8CB98B583989}" type="presParOf" srcId="{9849B422-5CF2-450B-B6B4-6D4EAF4F495E}" destId="{7B160DA9-819E-4BC7-A0FA-30CE39180351}" srcOrd="0" destOrd="0" presId="urn:microsoft.com/office/officeart/2005/8/layout/hierarchy2"/>
    <dgm:cxn modelId="{B360C3F2-F964-4A34-82CC-E2CDF41751B4}" type="presParOf" srcId="{30F27661-EC2E-4216-8438-D5B7735EE70D}" destId="{B2F53547-6082-4D7A-A16B-1EE3E1B9DBF5}" srcOrd="1" destOrd="0" presId="urn:microsoft.com/office/officeart/2005/8/layout/hierarchy2"/>
    <dgm:cxn modelId="{40644CDE-8840-468F-A715-A0B811AE9E13}" type="presParOf" srcId="{B2F53547-6082-4D7A-A16B-1EE3E1B9DBF5}" destId="{387B2464-A714-42C0-BE0D-F40D3F19C6A4}" srcOrd="0" destOrd="0" presId="urn:microsoft.com/office/officeart/2005/8/layout/hierarchy2"/>
    <dgm:cxn modelId="{B0ECE5A9-05FF-4A62-8368-28E3FC37C83F}" type="presParOf" srcId="{B2F53547-6082-4D7A-A16B-1EE3E1B9DBF5}" destId="{18397BE8-FBA6-4461-8795-865425EC7345}" srcOrd="1" destOrd="0" presId="urn:microsoft.com/office/officeart/2005/8/layout/hierarchy2"/>
    <dgm:cxn modelId="{74CB8734-164F-4E49-BAF6-787820EF3C92}" type="presParOf" srcId="{18397BE8-FBA6-4461-8795-865425EC7345}" destId="{6AABC8EB-45FC-412A-9168-732764262B5C}" srcOrd="0" destOrd="0" presId="urn:microsoft.com/office/officeart/2005/8/layout/hierarchy2"/>
    <dgm:cxn modelId="{658F6407-C92C-4CD5-90C0-AFA99DF7BFD2}" type="presParOf" srcId="{6AABC8EB-45FC-412A-9168-732764262B5C}" destId="{FD2D0998-017A-4F27-BE52-C9D4975021E9}" srcOrd="0" destOrd="0" presId="urn:microsoft.com/office/officeart/2005/8/layout/hierarchy2"/>
    <dgm:cxn modelId="{3E0D3035-C389-4F44-AB93-AE5B9903AAAF}" type="presParOf" srcId="{18397BE8-FBA6-4461-8795-865425EC7345}" destId="{F9172C43-A82C-4012-B01A-F7B8A6012755}" srcOrd="1" destOrd="0" presId="urn:microsoft.com/office/officeart/2005/8/layout/hierarchy2"/>
    <dgm:cxn modelId="{51DA67A6-42C4-4F42-8851-2D9EC2FEB1F8}" type="presParOf" srcId="{F9172C43-A82C-4012-B01A-F7B8A6012755}" destId="{284FBDE8-18A3-4EE6-8F23-071AD8837CF7}" srcOrd="0" destOrd="0" presId="urn:microsoft.com/office/officeart/2005/8/layout/hierarchy2"/>
    <dgm:cxn modelId="{68E21E93-88A3-4EB8-8E7B-96F5406E0D6E}" type="presParOf" srcId="{F9172C43-A82C-4012-B01A-F7B8A6012755}" destId="{0116AB8A-E306-493E-A803-45763702D991}" srcOrd="1" destOrd="0" presId="urn:microsoft.com/office/officeart/2005/8/layout/hierarchy2"/>
    <dgm:cxn modelId="{F2191363-2876-4CC3-A2E3-B4811633AEC2}" type="presParOf" srcId="{18397BE8-FBA6-4461-8795-865425EC7345}" destId="{AC0997C7-41A6-482B-A8F4-CAA456DBBD4A}" srcOrd="2" destOrd="0" presId="urn:microsoft.com/office/officeart/2005/8/layout/hierarchy2"/>
    <dgm:cxn modelId="{F948AA15-ACFB-4A47-B04F-9B497F41C1AF}" type="presParOf" srcId="{AC0997C7-41A6-482B-A8F4-CAA456DBBD4A}" destId="{3909F937-EC81-4026-9FBB-1D5E013788E4}" srcOrd="0" destOrd="0" presId="urn:microsoft.com/office/officeart/2005/8/layout/hierarchy2"/>
    <dgm:cxn modelId="{3752BFF9-369E-4705-825D-148D9382EE54}" type="presParOf" srcId="{18397BE8-FBA6-4461-8795-865425EC7345}" destId="{B9CB83F4-33FE-494B-9CEA-21550C7A2F91}" srcOrd="3" destOrd="0" presId="urn:microsoft.com/office/officeart/2005/8/layout/hierarchy2"/>
    <dgm:cxn modelId="{4DACAEC0-2D00-4F19-8B95-1702B8A84CA6}" type="presParOf" srcId="{B9CB83F4-33FE-494B-9CEA-21550C7A2F91}" destId="{DC670593-26E7-45A1-BD80-B23C22748931}" srcOrd="0" destOrd="0" presId="urn:microsoft.com/office/officeart/2005/8/layout/hierarchy2"/>
    <dgm:cxn modelId="{89045B1D-3BC9-44D7-A7FF-3036D9A179E9}" type="presParOf" srcId="{B9CB83F4-33FE-494B-9CEA-21550C7A2F91}" destId="{15FC54EC-6715-4867-9863-E3E7315AAB14}" srcOrd="1" destOrd="0" presId="urn:microsoft.com/office/officeart/2005/8/layout/hierarchy2"/>
    <dgm:cxn modelId="{9ACACAB2-6D20-4987-BC29-FB61CE7F5FA9}" type="presParOf" srcId="{18397BE8-FBA6-4461-8795-865425EC7345}" destId="{B5A8E6F3-396D-4663-AE54-1CBDF2782127}" srcOrd="4" destOrd="0" presId="urn:microsoft.com/office/officeart/2005/8/layout/hierarchy2"/>
    <dgm:cxn modelId="{6ED731B8-6BC2-4094-8906-394D9AD101F4}" type="presParOf" srcId="{B5A8E6F3-396D-4663-AE54-1CBDF2782127}" destId="{3DFA2A98-D6FF-4109-8A53-D465BD62CCC1}" srcOrd="0" destOrd="0" presId="urn:microsoft.com/office/officeart/2005/8/layout/hierarchy2"/>
    <dgm:cxn modelId="{65D47B74-9632-49E7-A3E9-0DC1F69D0ABD}" type="presParOf" srcId="{18397BE8-FBA6-4461-8795-865425EC7345}" destId="{6FF0AD6A-613F-4121-BA5C-CE585AA2B8D9}" srcOrd="5" destOrd="0" presId="urn:microsoft.com/office/officeart/2005/8/layout/hierarchy2"/>
    <dgm:cxn modelId="{7CA17100-3D50-4522-BF33-4A155D70EFAD}" type="presParOf" srcId="{6FF0AD6A-613F-4121-BA5C-CE585AA2B8D9}" destId="{19A406F1-AB79-4E46-9CD9-82C7BA6D7D1A}" srcOrd="0" destOrd="0" presId="urn:microsoft.com/office/officeart/2005/8/layout/hierarchy2"/>
    <dgm:cxn modelId="{23BDFC0D-FEFD-44B6-96E0-79FC61277A14}" type="presParOf" srcId="{6FF0AD6A-613F-4121-BA5C-CE585AA2B8D9}" destId="{6414157E-6334-4607-8E4A-42A58F4A79C5}" srcOrd="1" destOrd="0" presId="urn:microsoft.com/office/officeart/2005/8/layout/hierarchy2"/>
    <dgm:cxn modelId="{63C864C2-EC1A-4157-8820-670C17A7883C}" type="presParOf" srcId="{30F27661-EC2E-4216-8438-D5B7735EE70D}" destId="{340BF618-56E0-4596-ADE0-26C1B28A71E6}" srcOrd="2" destOrd="0" presId="urn:microsoft.com/office/officeart/2005/8/layout/hierarchy2"/>
    <dgm:cxn modelId="{C75BECCD-7C00-47BE-84E7-954314EFFAF2}" type="presParOf" srcId="{340BF618-56E0-4596-ADE0-26C1B28A71E6}" destId="{1A0CE106-4C80-4987-B99D-7BD5A3BF6399}" srcOrd="0" destOrd="0" presId="urn:microsoft.com/office/officeart/2005/8/layout/hierarchy2"/>
    <dgm:cxn modelId="{4C2C7DA7-0554-4E11-A745-0B4A0A49E088}" type="presParOf" srcId="{30F27661-EC2E-4216-8438-D5B7735EE70D}" destId="{700F39A5-58A8-4A3E-9C8A-BF2233801143}" srcOrd="3" destOrd="0" presId="urn:microsoft.com/office/officeart/2005/8/layout/hierarchy2"/>
    <dgm:cxn modelId="{7B9CE99A-762D-4944-B1C5-9A9ED03552BA}" type="presParOf" srcId="{700F39A5-58A8-4A3E-9C8A-BF2233801143}" destId="{E97D1C72-E01F-418A-A99E-D842A86EE1EA}" srcOrd="0" destOrd="0" presId="urn:microsoft.com/office/officeart/2005/8/layout/hierarchy2"/>
    <dgm:cxn modelId="{1ADC1831-79A1-458F-ABD7-70EDB67662C2}" type="presParOf" srcId="{700F39A5-58A8-4A3E-9C8A-BF2233801143}" destId="{CF3C470A-AB78-439A-BFDD-4670F97FF4A0}" srcOrd="1" destOrd="0" presId="urn:microsoft.com/office/officeart/2005/8/layout/hierarchy2"/>
    <dgm:cxn modelId="{6690830D-8F50-4587-B859-7448207EE08C}" type="presParOf" srcId="{CF3C470A-AB78-439A-BFDD-4670F97FF4A0}" destId="{53CF3B6A-C456-4A7A-B279-94444E6F5A53}" srcOrd="0" destOrd="0" presId="urn:microsoft.com/office/officeart/2005/8/layout/hierarchy2"/>
    <dgm:cxn modelId="{9F465841-B558-4F7B-87A9-DC28512F4A3E}" type="presParOf" srcId="{53CF3B6A-C456-4A7A-B279-94444E6F5A53}" destId="{86E9E087-A5E3-40C9-ABDB-532503345CBC}" srcOrd="0" destOrd="0" presId="urn:microsoft.com/office/officeart/2005/8/layout/hierarchy2"/>
    <dgm:cxn modelId="{033DCC17-5726-4EA6-9EFB-867879341489}" type="presParOf" srcId="{CF3C470A-AB78-439A-BFDD-4670F97FF4A0}" destId="{64E49C7C-6A99-4FA3-A1EC-16BE91D77CEE}" srcOrd="1" destOrd="0" presId="urn:microsoft.com/office/officeart/2005/8/layout/hierarchy2"/>
    <dgm:cxn modelId="{DE3267E1-94C2-42C1-B7B4-23D973DDA313}" type="presParOf" srcId="{64E49C7C-6A99-4FA3-A1EC-16BE91D77CEE}" destId="{145F09C8-4581-462B-9B7A-0B51814D8BA6}" srcOrd="0" destOrd="0" presId="urn:microsoft.com/office/officeart/2005/8/layout/hierarchy2"/>
    <dgm:cxn modelId="{DC3FF61D-2E05-486C-8C69-31D328BA706D}" type="presParOf" srcId="{64E49C7C-6A99-4FA3-A1EC-16BE91D77CEE}" destId="{0011C968-51FC-4766-8C16-46D1289CDC35}" srcOrd="1" destOrd="0" presId="urn:microsoft.com/office/officeart/2005/8/layout/hierarchy2"/>
    <dgm:cxn modelId="{8E4925B5-791B-4B4A-B30B-F74F53179266}" type="presParOf" srcId="{CF3C470A-AB78-439A-BFDD-4670F97FF4A0}" destId="{5E406B49-082E-459B-9D65-2D4C13262FA1}" srcOrd="2" destOrd="0" presId="urn:microsoft.com/office/officeart/2005/8/layout/hierarchy2"/>
    <dgm:cxn modelId="{7D00D0C2-FA15-4E91-B5C7-101932A3820C}" type="presParOf" srcId="{5E406B49-082E-459B-9D65-2D4C13262FA1}" destId="{58CD846A-F381-4062-A75D-9C409018D3D8}" srcOrd="0" destOrd="0" presId="urn:microsoft.com/office/officeart/2005/8/layout/hierarchy2"/>
    <dgm:cxn modelId="{B9FFAD98-0C53-48B2-9BCD-4D49042249A1}" type="presParOf" srcId="{CF3C470A-AB78-439A-BFDD-4670F97FF4A0}" destId="{46B9611B-72E0-4252-94F7-144004D6C78D}" srcOrd="3" destOrd="0" presId="urn:microsoft.com/office/officeart/2005/8/layout/hierarchy2"/>
    <dgm:cxn modelId="{08909062-402D-4B93-A064-A405D5993768}" type="presParOf" srcId="{46B9611B-72E0-4252-94F7-144004D6C78D}" destId="{5923C86F-0C1B-475F-9549-CBB339798BD2}" srcOrd="0" destOrd="0" presId="urn:microsoft.com/office/officeart/2005/8/layout/hierarchy2"/>
    <dgm:cxn modelId="{2B748014-D9B4-48E8-B94A-B6AD343AD729}" type="presParOf" srcId="{46B9611B-72E0-4252-94F7-144004D6C78D}" destId="{3CEAAA73-29EE-4802-A126-B4F0E14B2184}" srcOrd="1" destOrd="0" presId="urn:microsoft.com/office/officeart/2005/8/layout/hierarchy2"/>
    <dgm:cxn modelId="{7A2AA23C-8AD2-4864-A34F-FD4A30114519}" type="presParOf" srcId="{CF3C470A-AB78-439A-BFDD-4670F97FF4A0}" destId="{3CBB0765-ABD1-4001-BA2F-AA22BA26B0E6}" srcOrd="4" destOrd="0" presId="urn:microsoft.com/office/officeart/2005/8/layout/hierarchy2"/>
    <dgm:cxn modelId="{760E747C-97FA-488D-9F27-69227564FA28}" type="presParOf" srcId="{3CBB0765-ABD1-4001-BA2F-AA22BA26B0E6}" destId="{A6022B5F-CF55-4BB9-ACF1-AA85F507FB2E}" srcOrd="0" destOrd="0" presId="urn:microsoft.com/office/officeart/2005/8/layout/hierarchy2"/>
    <dgm:cxn modelId="{EE423D94-E1C8-440B-AC1A-AA8D8C8E9D1E}" type="presParOf" srcId="{CF3C470A-AB78-439A-BFDD-4670F97FF4A0}" destId="{01E5E015-4936-4B7F-9AA1-18C0C29A78C3}" srcOrd="5" destOrd="0" presId="urn:microsoft.com/office/officeart/2005/8/layout/hierarchy2"/>
    <dgm:cxn modelId="{032474C7-357C-4E4F-891F-E1E12BDE799B}" type="presParOf" srcId="{01E5E015-4936-4B7F-9AA1-18C0C29A78C3}" destId="{9EDE4727-A4AA-40BD-B795-284E4834BD2A}" srcOrd="0" destOrd="0" presId="urn:microsoft.com/office/officeart/2005/8/layout/hierarchy2"/>
    <dgm:cxn modelId="{9B9E9FC9-58FB-421D-A471-2A9CF257B576}" type="presParOf" srcId="{01E5E015-4936-4B7F-9AA1-18C0C29A78C3}" destId="{DB7A3D73-6897-4309-A555-3CC6C00C5ACE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favoritethingsforacause.files.wordpress.com/2012/09/rigid-plas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786346" cy="3623948"/>
          </a:xfrm>
          <a:prstGeom prst="rect">
            <a:avLst/>
          </a:prstGeom>
          <a:noFill/>
        </p:spPr>
      </p:pic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3" cstate="print"/>
          <a:srcRect t="12239"/>
          <a:stretch>
            <a:fillRect/>
          </a:stretch>
        </p:blipFill>
        <p:spPr bwMode="auto">
          <a:xfrm>
            <a:off x="4586460" y="428604"/>
            <a:ext cx="4557540" cy="8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57224" y="785794"/>
            <a:ext cx="3174622" cy="100811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 descr="http://www.scientificamerican.com/sciam/cache/file/79E71F1B-6F1C-4D2C-907E10C10282FB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71612"/>
            <a:ext cx="2071702" cy="2071703"/>
          </a:xfrm>
          <a:prstGeom prst="rect">
            <a:avLst/>
          </a:prstGeom>
          <a:noFill/>
        </p:spPr>
      </p:pic>
      <p:pic>
        <p:nvPicPr>
          <p:cNvPr id="2058" name="Picture 10" descr="http://www.dixi.cz/files/obrazky/img_obsa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143380"/>
            <a:ext cx="2571768" cy="198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1714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používají se jako náhrada přírodních vláken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surovinou pro výrobu je ropa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polyamidy (silon, nylon), polyestery, akryly,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elastany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3857652" cy="571504"/>
          </a:xfrm>
          <a:prstGeom prst="rect">
            <a:avLst/>
          </a:prstGeom>
          <a:solidFill>
            <a:srgbClr val="FF4B4B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Syntetická vlákna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 descr="https://tecnoblogsanmartin.files.wordpress.com/2012/12/textil.jpg"/>
          <p:cNvPicPr>
            <a:picLocks noChangeAspect="1" noChangeArrowheads="1"/>
          </p:cNvPicPr>
          <p:nvPr/>
        </p:nvPicPr>
        <p:blipFill>
          <a:blip r:embed="rId2"/>
          <a:srcRect l="1417" t="1890" r="1417" b="1890"/>
          <a:stretch>
            <a:fillRect/>
          </a:stretch>
        </p:blipFill>
        <p:spPr bwMode="auto">
          <a:xfrm>
            <a:off x="3767048" y="2857496"/>
            <a:ext cx="5165478" cy="3836420"/>
          </a:xfrm>
          <a:prstGeom prst="rect">
            <a:avLst/>
          </a:prstGeom>
          <a:noFill/>
        </p:spPr>
      </p:pic>
      <p:pic>
        <p:nvPicPr>
          <p:cNvPr id="24578" name="Picture 2" descr="http://img.mimibazar.sk/h/bs/2/130327/09/b16093799.jpg"/>
          <p:cNvPicPr>
            <a:picLocks noChangeAspect="1" noChangeArrowheads="1"/>
          </p:cNvPicPr>
          <p:nvPr/>
        </p:nvPicPr>
        <p:blipFill>
          <a:blip r:embed="rId3"/>
          <a:srcRect b="9849"/>
          <a:stretch>
            <a:fillRect/>
          </a:stretch>
        </p:blipFill>
        <p:spPr bwMode="auto">
          <a:xfrm>
            <a:off x="571472" y="4143380"/>
            <a:ext cx="2786082" cy="2532261"/>
          </a:xfrm>
          <a:prstGeom prst="rect">
            <a:avLst/>
          </a:prstGeom>
          <a:noFill/>
        </p:spPr>
      </p:pic>
      <p:pic>
        <p:nvPicPr>
          <p:cNvPr id="24580" name="Picture 4" descr="http://www.superiorthreads.com/media/uploads/2011/10/03/images/Brytes-Group-Shot-L_jpg_300x300_q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2502448"/>
            <a:ext cx="1928825" cy="149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www.skolskezosity-lipka.sk/fotky5936/fotos/_vyrn_174grafitova-guma.jpg"/>
          <p:cNvPicPr>
            <a:picLocks noChangeAspect="1" noChangeArrowheads="1"/>
          </p:cNvPicPr>
          <p:nvPr/>
        </p:nvPicPr>
        <p:blipFill>
          <a:blip r:embed="rId2" cstate="print"/>
          <a:srcRect l="10866" t="14173" r="9921" b="17008"/>
          <a:stretch>
            <a:fillRect/>
          </a:stretch>
        </p:blipFill>
        <p:spPr bwMode="auto">
          <a:xfrm rot="1283447">
            <a:off x="6919046" y="36365"/>
            <a:ext cx="1644587" cy="1428736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25003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jsou přírodní nebo syntetické polymery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odolávají velké deformaci, vrací se do původního tvaru</a:t>
            </a:r>
          </a:p>
          <a:p>
            <a:pPr>
              <a:spcBef>
                <a:spcPts val="600"/>
              </a:spcBef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z kaučuku se vyrábí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pryž (guma)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která se používá </a:t>
            </a:r>
          </a:p>
          <a:p>
            <a:pPr>
              <a:spcBef>
                <a:spcPts val="0"/>
              </a:spcBef>
              <a:buNone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    k výrobě gumáků, hraček, míčů a zejména k výrobě </a:t>
            </a:r>
            <a:r>
              <a:rPr lang="cs-CZ" sz="2700" b="1" dirty="0" smtClean="0">
                <a:latin typeface="Arial" pitchFamily="34" charset="0"/>
                <a:cs typeface="Arial" pitchFamily="34" charset="0"/>
              </a:rPr>
              <a:t>pneumatik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(přidávají se saze)</a:t>
            </a:r>
            <a:endParaRPr lang="cs-CZ" sz="27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7158" y="214290"/>
            <a:ext cx="2357454" cy="571504"/>
          </a:xfrm>
          <a:prstGeom prst="rect">
            <a:avLst/>
          </a:prstGeom>
          <a:solidFill>
            <a:srgbClr val="D78F8D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Kaučuky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 descr="http://www.motornews.sk/sites/default/files/lanxess.jpg?1307096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95798" cy="1969628"/>
          </a:xfrm>
          <a:prstGeom prst="rect">
            <a:avLst/>
          </a:prstGeom>
          <a:noFill/>
        </p:spPr>
      </p:pic>
      <p:pic>
        <p:nvPicPr>
          <p:cNvPr id="25604" name="Picture 4" descr="http://www.brudra.cz/kat_img/6223-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1726418" cy="2071702"/>
          </a:xfrm>
          <a:prstGeom prst="rect">
            <a:avLst/>
          </a:prstGeom>
          <a:noFill/>
        </p:spPr>
      </p:pic>
      <p:pic>
        <p:nvPicPr>
          <p:cNvPr id="25610" name="Picture 10" descr="http://www.insportline.cz/p161/Gymnastick%C3%BD-m%C3%AD%C4%8D-s-%C3%BAchyty-75-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5769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44" y="928670"/>
            <a:ext cx="87154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Plasty, syntetická vlákna a kaučuky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mají široké využití v domácnosti i průmyslu díky svým vlastnostem, ale přináší to s sebou i problémy: 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v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přírodě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jsou prakticky nerozložitelné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odpady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z plastů znečišťují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přírodu</a:t>
            </a:r>
          </a:p>
          <a:p>
            <a:pPr>
              <a:spcBef>
                <a:spcPts val="600"/>
              </a:spcBef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hořením vznikají jedovaté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látky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Proto je důležité všechny </a:t>
            </a:r>
          </a:p>
          <a:p>
            <a:pPr>
              <a:spcBef>
                <a:spcPts val="0"/>
              </a:spcBef>
              <a:buNone/>
            </a:pPr>
            <a:r>
              <a:rPr lang="cs-CZ" sz="2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odpady třídit a dále recyklovat!</a:t>
            </a:r>
            <a:endParaRPr lang="sk-SK" sz="26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8596" y="214290"/>
            <a:ext cx="5072098" cy="571504"/>
          </a:xfrm>
          <a:prstGeom prst="rect">
            <a:avLst/>
          </a:prstGeom>
          <a:solidFill>
            <a:srgbClr val="29FF8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RECYKLACE PLASTŮ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 descr="http://zeteon.cz/wp-content/uploads/2013/03/195665_750_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686310"/>
            <a:ext cx="4286280" cy="2000264"/>
          </a:xfrm>
          <a:prstGeom prst="rect">
            <a:avLst/>
          </a:prstGeom>
          <a:noFill/>
        </p:spPr>
      </p:pic>
      <p:pic>
        <p:nvPicPr>
          <p:cNvPr id="26628" name="Picture 4" descr="http://www.plasticportal.cz/image/firmy/313/2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3381399" cy="285752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72132" y="614364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Výrobky z recyklovaných plastů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2844" y="71414"/>
            <a:ext cx="8858312" cy="662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http://kjplastics.net/images/recycle_shape.jpg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scientificamerican.com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sciam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/79E71F1B-6F1C-4D2C-907E10C10282FBD6.jpg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https://tecnoblogsanmartin.files.wordpress.com/2012/12/textil.jpg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https://favoritethingsforacause.files.wordpress.com/2012/09/rigid-plastics.jpg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dixi.cz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_obsah.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http://www.lucerny.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/fotky2335/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_1153smile.jpg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http://scienceblogs.de/hier-wohnen-drachen/wp-content/blogs.dir/69/files/2012/07/i-2484059a0bcaa33414b80d0930c0ee1e-Polyethylene-3D-vdW.png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http://us.cdn4.123rf.com/168nwm/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molekuul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/molekuul1304/molekuul130400206/18947362-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ethylene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-hormone-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polyethylene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block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-model-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atoms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-are-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represent.jpg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superto.cz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/fotografie/500505/223/x/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picture.png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sustrobaly.cz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/DIANA.JPG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gascontrolplast.cz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/vodovodni01.jpg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http://www.obaly-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dapas.cz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/fotky/2012627213136600.jpg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iprodeti.cz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/fotky14113/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_55884810344004758.jpg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http://eshop.lanex.cz/file/772/pppleteny.jpg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ww.denios.de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shop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/2/image/9df78eab33525d08d6e5fb8d27136e95/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Languages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/153997_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_de/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fahrbarer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rolleimer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aus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-polypropylen-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-100-liter-volumen-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beige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-30.jpg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http://img.mimibazar.sk/h/bs/2/130327/09/b16093799.jpg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brudra.cz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/kat_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/6223-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skolskezosity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-lipka.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/fotky5936/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_174grafitova-guma.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insportline.cz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/p161/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Gymnastick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%C3%BD-m%C3%AD%C4%8D-s-%C3%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BAchyty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-75-cm.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http://zeteon.cz/wp-content/uploads/2013/03/195665_750_3501.jpg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2844" y="71414"/>
            <a:ext cx="88583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http://www.obaly-dekorace.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/nabizime7b.jpg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crystalprod.cz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crystal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/2011/media_pic18.jpg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http://greenveg.com/wp-content/uploads/2011/03/plastic-5pp_main.jpg?w=450&amp;h=260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-bydleni.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FckGallery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/vinyl_A.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hellopro.de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-2/2/3/3/polyvinylchlorid-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-u-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-c-2332.jpg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fertip.cz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userfiles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/ZBO%C5%BD%C3%8D/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deti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plastenka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_04_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SMALL.jpg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http://nej-bazeny.cz/wp-content/uploads/2010/03/bazeny-orlando-akce-slevy.jpg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http://fl12.shopmania.org/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/t/921/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kancelarske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kreslo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stolicka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-l8534-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cierne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-s-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podruckami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-kozenka-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pvc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~13876921.jpg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http://www.bambule.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/36048.jpg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wimex.eu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aitom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/sortiment/boxy-misky-a-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vanicky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-z-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penoveho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orig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_v_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jednorazove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nadobi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__1__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pena.jpg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http://stavba.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tzb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info.cz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docu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/0084/008482o1.jpg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darte.cz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/image/data/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tepelne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-izolace/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tepelne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-izolace-05.jpg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profi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vtp.cz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/produkty/rozvod-vody-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ppr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-trubky_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nahled.jpg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http://img.ihned.cz/attachment.php/120/43057120/wStJRkbQyM8VlC04DvOIWjK7Pans6TLE/shutterstock_74012455.jpg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idaservis.cz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krabicky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krabicky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pekar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big.jpg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http://21stoleti.cz/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polyurethane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foam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_2-486x348.jpg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dekoracniprvky.cz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fotocache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bigorig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konstrukcni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_lepidlo_60A_1.jpg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superiorthreads.com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/2011/10/03/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Brytes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-Shot-L_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_300x300_q85.jpg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motornews.sk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lanxess.jpg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?1307096507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plasticportal.cz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/image/firmy/313/2313.jpg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ucerny.cz/fotky2335/fotos/_vyrn_1153s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916" y="142852"/>
            <a:ext cx="2071678" cy="207167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60007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uměle (synteticky) vyrobené látky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známé od druhé poloviny 19. století,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kdy začaly nahrazovat přírodní materiály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mají řadu výhod: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 snadná tvarovatelnost teplem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   (jsou plastické)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nízká hustota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chemická odolnost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tepelně i elektricky izolují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nepodléhají korozi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různobarevnost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     - propouští některá záření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plasty pronikly do většiny odvětví průmyslu</a:t>
            </a:r>
          </a:p>
          <a:p>
            <a:pPr>
              <a:spcBef>
                <a:spcPts val="600"/>
              </a:spcBef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problémem je likvidace plastů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 3"/>
              </a:rPr>
              <a:t> </a:t>
            </a:r>
            <a:r>
              <a:rPr lang="cs-CZ" sz="2800" b="1" dirty="0" smtClean="0">
                <a:latin typeface="Arial" pitchFamily="34" charset="0"/>
                <a:cs typeface="Arial" pitchFamily="34" charset="0"/>
                <a:sym typeface="Wingdings 3"/>
              </a:rPr>
              <a:t>recyklace plastů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jplastics.net/images/recycle_sh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080106" cy="1928826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jsou to uměle vyrobené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makromolekulární látky</a:t>
            </a:r>
          </a:p>
          <a:p>
            <a:pPr lvl="0">
              <a:spcBef>
                <a:spcPts val="0"/>
              </a:spcBef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(z mnoha molekul monomeru vzniká jedna velká molekula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makromolekula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neboli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polymer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z výchozích látek vznikají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reakcí zvanou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polymerace: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800" b="1" dirty="0" smtClean="0"/>
              <a:t>          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="1" dirty="0" smtClean="0"/>
              <a:t>  </a:t>
            </a:r>
            <a:r>
              <a:rPr lang="cs-CZ" sz="2800" dirty="0" smtClean="0"/>
              <a:t>CH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=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                   </a:t>
            </a:r>
            <a:r>
              <a:rPr lang="cs-CZ" sz="2800" dirty="0" smtClean="0">
                <a:sym typeface="Symbol"/>
              </a:rPr>
              <a:t></a:t>
            </a:r>
            <a:r>
              <a:rPr lang="cs-CZ" sz="2800" dirty="0" smtClean="0"/>
              <a:t> 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– </a:t>
            </a:r>
            <a:r>
              <a:rPr lang="cs-CZ" sz="2800" dirty="0" err="1" smtClean="0"/>
              <a:t>CH</a:t>
            </a:r>
            <a:r>
              <a:rPr lang="cs-CZ" sz="2800" baseline="-25000" dirty="0" err="1" smtClean="0"/>
              <a:t>2</a:t>
            </a:r>
            <a:r>
              <a:rPr lang="cs-CZ" sz="2800" dirty="0" smtClean="0"/>
              <a:t>  </a:t>
            </a:r>
            <a:r>
              <a:rPr lang="cs-CZ" sz="2800" dirty="0" smtClean="0">
                <a:sym typeface="Symbol"/>
              </a:rPr>
              <a:t></a:t>
            </a:r>
            <a:r>
              <a:rPr lang="cs-CZ" sz="2800" dirty="0" smtClean="0"/>
              <a:t> </a:t>
            </a:r>
            <a:r>
              <a:rPr lang="cs-CZ" sz="2800" b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baseline="-25000" dirty="0" smtClean="0"/>
              <a:t> </a:t>
            </a:r>
            <a:r>
              <a:rPr lang="cs-CZ" sz="2800" i="1" dirty="0" smtClean="0"/>
              <a:t>                </a:t>
            </a:r>
          </a:p>
          <a:p>
            <a:pPr>
              <a:spcBef>
                <a:spcPts val="1200"/>
              </a:spcBef>
              <a:buNone/>
            </a:pPr>
            <a:r>
              <a:rPr lang="cs-CZ" sz="2800" i="1" dirty="0" smtClean="0"/>
              <a:t>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ethylen</a:t>
            </a:r>
            <a:r>
              <a:rPr lang="cs-CZ" sz="2800" i="1" dirty="0" smtClean="0">
                <a:solidFill>
                  <a:srgbClr val="0000FF"/>
                </a:solidFill>
              </a:rPr>
              <a:t>                             </a:t>
            </a:r>
            <a:r>
              <a:rPr lang="cs-CZ" sz="2800" i="1" dirty="0" err="1" smtClean="0">
                <a:solidFill>
                  <a:srgbClr val="0000FF"/>
                </a:solidFill>
              </a:rPr>
              <a:t>polyethylen</a:t>
            </a:r>
            <a:endParaRPr lang="cs-CZ" sz="28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142852"/>
            <a:ext cx="221457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6357950" y="3498850"/>
            <a:ext cx="42862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4500562" y="3498850"/>
            <a:ext cx="35719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214678" y="3429000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scienceblogs.de/hier-wohnen-drachen/wp-content/blogs.dir/69/files/2012/07/i-2484059a0bcaa33414b80d0930c0ee1e-Polyethylene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5145117" cy="1857388"/>
          </a:xfrm>
          <a:prstGeom prst="rect">
            <a:avLst/>
          </a:prstGeom>
          <a:noFill/>
        </p:spPr>
      </p:pic>
      <p:pic>
        <p:nvPicPr>
          <p:cNvPr id="17412" name="Picture 4" descr="http://us.cdn4.123rf.com/168nwm/molekuul/molekuul1304/molekuul130400206/18947362-ethylene-ethene-plant-hormone-and-polyethylene-pe-building-block-molecular-model-atoms-are-repres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785926"/>
            <a:ext cx="4143404" cy="2500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fólie na obaly, mikroten, láhve, hadice, hračky, vodovodní potrubí, kabely, igelitové tašky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5720" y="214290"/>
            <a:ext cx="5072098" cy="571504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Nejvýznamnější plasty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7158" y="92867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4" name="Picture 2" descr="http://www.superto.cz/fotografie/500505/223/x/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2779847" cy="1857388"/>
          </a:xfrm>
          <a:prstGeom prst="rect">
            <a:avLst/>
          </a:prstGeom>
          <a:noFill/>
        </p:spPr>
      </p:pic>
      <p:pic>
        <p:nvPicPr>
          <p:cNvPr id="18436" name="Picture 4" descr="http://www.sustrobaly.cz/obrazky/DIANA.JPG"/>
          <p:cNvPicPr>
            <a:picLocks noChangeAspect="1" noChangeArrowheads="1"/>
          </p:cNvPicPr>
          <p:nvPr/>
        </p:nvPicPr>
        <p:blipFill>
          <a:blip r:embed="rId3"/>
          <a:srcRect l="4021" r="16083"/>
          <a:stretch>
            <a:fillRect/>
          </a:stretch>
        </p:blipFill>
        <p:spPr bwMode="auto">
          <a:xfrm>
            <a:off x="4000496" y="4786322"/>
            <a:ext cx="4929222" cy="1857567"/>
          </a:xfrm>
          <a:prstGeom prst="rect">
            <a:avLst/>
          </a:prstGeom>
          <a:noFill/>
        </p:spPr>
      </p:pic>
      <p:pic>
        <p:nvPicPr>
          <p:cNvPr id="18438" name="Picture 6" descr="http://www.gascontrolplast.cz/photo/vodovodni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928958" cy="2196719"/>
          </a:xfrm>
          <a:prstGeom prst="rect">
            <a:avLst/>
          </a:prstGeom>
          <a:noFill/>
        </p:spPr>
      </p:pic>
      <p:pic>
        <p:nvPicPr>
          <p:cNvPr id="18440" name="Picture 8" descr="http://www.obaly-dapas.cz/photos/fotky/2012627213136600.jpg"/>
          <p:cNvPicPr>
            <a:picLocks noChangeAspect="1" noChangeArrowheads="1"/>
          </p:cNvPicPr>
          <p:nvPr/>
        </p:nvPicPr>
        <p:blipFill>
          <a:blip r:embed="rId5"/>
          <a:srcRect t="8493" b="11891"/>
          <a:stretch>
            <a:fillRect/>
          </a:stretch>
        </p:blipFill>
        <p:spPr bwMode="auto">
          <a:xfrm>
            <a:off x="5715008" y="285728"/>
            <a:ext cx="3107954" cy="1819992"/>
          </a:xfrm>
          <a:prstGeom prst="rect">
            <a:avLst/>
          </a:prstGeom>
          <a:noFill/>
        </p:spPr>
      </p:pic>
      <p:pic>
        <p:nvPicPr>
          <p:cNvPr id="18442" name="Picture 10" descr="http://www.iprodeti.cz/fotky14113/fotos/_vyrn_558848103440047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428868"/>
            <a:ext cx="158830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357586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polypropylen (PP)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bazény, vodovodní trubky, obaly na CD, nádobí, netkané textilie, lana, obaly na potraviny (kelímky na jogurty), nádoby, přepravky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60" name="Picture 4" descr="http://www.denios.de/shop/media/catalog/product/cache/2/image/9df78eab33525d08d6e5fb8d27136e95/images/All_Languages/153997_ap_de/fahrbarer-rolleimer-aus-polypropylen-pp-100-liter-volumen-beige-30.jpg"/>
          <p:cNvPicPr>
            <a:picLocks noChangeAspect="1" noChangeArrowheads="1"/>
          </p:cNvPicPr>
          <p:nvPr/>
        </p:nvPicPr>
        <p:blipFill>
          <a:blip r:embed="rId2"/>
          <a:srcRect l="2268" t="4223" r="21921" b="2111"/>
          <a:stretch>
            <a:fillRect/>
          </a:stretch>
        </p:blipFill>
        <p:spPr bwMode="auto">
          <a:xfrm>
            <a:off x="6215074" y="4286256"/>
            <a:ext cx="2749539" cy="2432362"/>
          </a:xfrm>
          <a:prstGeom prst="rect">
            <a:avLst/>
          </a:prstGeom>
          <a:noFill/>
        </p:spPr>
      </p:pic>
      <p:pic>
        <p:nvPicPr>
          <p:cNvPr id="19464" name="Picture 8" descr="http://www.crystalprod.cz/crystal/images/2011/media_pic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214950"/>
            <a:ext cx="2143140" cy="1524012"/>
          </a:xfrm>
          <a:prstGeom prst="rect">
            <a:avLst/>
          </a:prstGeom>
          <a:noFill/>
        </p:spPr>
      </p:pic>
      <p:pic>
        <p:nvPicPr>
          <p:cNvPr id="19466" name="Picture 10" descr="http://greenveg.com/wp-content/uploads/2011/03/plastic-5pp_main.jpg?w=450&amp;h=2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0046" y="214290"/>
            <a:ext cx="4442144" cy="2571768"/>
          </a:xfrm>
          <a:prstGeom prst="rect">
            <a:avLst/>
          </a:prstGeom>
          <a:noFill/>
        </p:spPr>
      </p:pic>
      <p:pic>
        <p:nvPicPr>
          <p:cNvPr id="19458" name="Picture 2" descr="http://eshop.lanex.cz/file/772/ppplet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3526">
            <a:off x="4421714" y="3225996"/>
            <a:ext cx="2286016" cy="1520201"/>
          </a:xfrm>
          <a:prstGeom prst="rect">
            <a:avLst/>
          </a:prstGeom>
          <a:noFill/>
        </p:spPr>
      </p:pic>
      <p:pic>
        <p:nvPicPr>
          <p:cNvPr id="19468" name="Picture 12" descr="http://www.profi-vtp.cz/images/produkty/rozvod-vody-ppr-trubky_nahled.jpg"/>
          <p:cNvPicPr>
            <a:picLocks noChangeAspect="1" noChangeArrowheads="1"/>
          </p:cNvPicPr>
          <p:nvPr/>
        </p:nvPicPr>
        <p:blipFill>
          <a:blip r:embed="rId6"/>
          <a:srcRect t="9921"/>
          <a:stretch>
            <a:fillRect/>
          </a:stretch>
        </p:blipFill>
        <p:spPr bwMode="auto">
          <a:xfrm>
            <a:off x="571472" y="3571876"/>
            <a:ext cx="2286016" cy="309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435771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polyvinyl</a:t>
            </a:r>
            <a:r>
              <a:rPr lang="cs-CZ" sz="2800" b="1" dirty="0" smtClean="0">
                <a:latin typeface="Arial" pitchFamily="34" charset="0"/>
                <a:ea typeface="+mj-ea"/>
                <a:cs typeface="Arial" pitchFamily="34" charset="0"/>
              </a:rPr>
              <a:t>chlorid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(PVC)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4429156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linoleum, hračky, trubky, nafukovací bazény, koženka, pláštěnky, ubrusy, autodoplňky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svet-bydleni.cz/Files/FckGallery/vinyl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143248"/>
            <a:ext cx="2332031" cy="3500461"/>
          </a:xfrm>
          <a:prstGeom prst="rect">
            <a:avLst/>
          </a:prstGeom>
          <a:noFill/>
        </p:spPr>
      </p:pic>
      <p:pic>
        <p:nvPicPr>
          <p:cNvPr id="21508" name="Picture 4" descr="http://www.hellopro.de/images/produit-2/2/3/3/polyvinylchlorid-pvc-u-pvc-hi-pvc-els-pvc-c-2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105025" cy="2733676"/>
          </a:xfrm>
          <a:prstGeom prst="rect">
            <a:avLst/>
          </a:prstGeom>
          <a:noFill/>
        </p:spPr>
      </p:pic>
      <p:pic>
        <p:nvPicPr>
          <p:cNvPr id="21510" name="Picture 6" descr="http://www.fertip.cz/userfiles/ZBO%C5%BD%C3%8D/deti/plastenka_04_SMALL.jpg"/>
          <p:cNvPicPr>
            <a:picLocks noChangeAspect="1" noChangeArrowheads="1"/>
          </p:cNvPicPr>
          <p:nvPr/>
        </p:nvPicPr>
        <p:blipFill>
          <a:blip r:embed="rId4"/>
          <a:srcRect r="65455"/>
          <a:stretch>
            <a:fillRect/>
          </a:stretch>
        </p:blipFill>
        <p:spPr bwMode="auto">
          <a:xfrm>
            <a:off x="2643174" y="3929066"/>
            <a:ext cx="1428760" cy="2722227"/>
          </a:xfrm>
          <a:prstGeom prst="rect">
            <a:avLst/>
          </a:prstGeom>
          <a:noFill/>
        </p:spPr>
      </p:pic>
      <p:pic>
        <p:nvPicPr>
          <p:cNvPr id="21512" name="Picture 8" descr="http://nej-bazeny.cz/wp-content/uploads/2010/03/bazeny-orlando-akce-slev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071966" cy="2279085"/>
          </a:xfrm>
          <a:prstGeom prst="rect">
            <a:avLst/>
          </a:prstGeom>
          <a:noFill/>
        </p:spPr>
      </p:pic>
      <p:pic>
        <p:nvPicPr>
          <p:cNvPr id="21514" name="Picture 10" descr="http://fl12.shopmania.org/files/p/sk/t/921/kancelarske-kreslo-stolicka-ka-l8534-cierne-s-podruckami-kozenka-pvc~138769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786058"/>
            <a:ext cx="2000263" cy="2000264"/>
          </a:xfrm>
          <a:prstGeom prst="rect">
            <a:avLst/>
          </a:prstGeom>
          <a:noFill/>
        </p:spPr>
      </p:pic>
      <p:pic>
        <p:nvPicPr>
          <p:cNvPr id="21516" name="Picture 12" descr="http://www.bambule.cz/fotocache/mid/360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00063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3571900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polystyren (PS)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nádobí a příbory na jedno použití, 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 kelímky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krabičky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pěnový  polystyren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jako izolační materiál ve stavebnictví, zateplování budov,</a:t>
            </a:r>
          </a:p>
          <a:p>
            <a:pPr marL="342900" lvl="0" indent="-342900"/>
            <a:r>
              <a:rPr lang="cs-CZ" sz="2600" dirty="0" smtClean="0">
                <a:latin typeface="Arial" pitchFamily="34" charset="0"/>
                <a:cs typeface="Arial" pitchFamily="34" charset="0"/>
              </a:rPr>
              <a:t>    ochranné obaly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obaly-dekorace.cz/images/other/nabizime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143248"/>
            <a:ext cx="3429055" cy="2571792"/>
          </a:xfrm>
          <a:prstGeom prst="rect">
            <a:avLst/>
          </a:prstGeom>
          <a:noFill/>
        </p:spPr>
      </p:pic>
      <p:pic>
        <p:nvPicPr>
          <p:cNvPr id="22532" name="Picture 4" descr="http://www.wimex.eu/aitom/upload/sortiment/boxy-misky-a-vanicky-z-penoveho-ps/orig_v_jednorazove_nadobi__1__pena.jpg"/>
          <p:cNvPicPr>
            <a:picLocks noChangeAspect="1" noChangeArrowheads="1"/>
          </p:cNvPicPr>
          <p:nvPr/>
        </p:nvPicPr>
        <p:blipFill>
          <a:blip r:embed="rId3"/>
          <a:srcRect l="1001" t="1001" r="1001" b="1001"/>
          <a:stretch>
            <a:fillRect/>
          </a:stretch>
        </p:blipFill>
        <p:spPr bwMode="auto">
          <a:xfrm>
            <a:off x="6429388" y="714356"/>
            <a:ext cx="2581711" cy="2581712"/>
          </a:xfrm>
          <a:prstGeom prst="rect">
            <a:avLst/>
          </a:prstGeom>
          <a:noFill/>
        </p:spPr>
      </p:pic>
      <p:pic>
        <p:nvPicPr>
          <p:cNvPr id="22536" name="Picture 8" descr="http://www.darte.cz/image/data/category-pics/tepelne-izolace/tepelne-izolace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256"/>
            <a:ext cx="3643338" cy="2390941"/>
          </a:xfrm>
          <a:prstGeom prst="rect">
            <a:avLst/>
          </a:prstGeom>
          <a:noFill/>
        </p:spPr>
      </p:pic>
      <p:pic>
        <p:nvPicPr>
          <p:cNvPr id="22534" name="Picture 6" descr="http://stavba.tzb-info.cz/docu/clanky/0084/008482o1.jpg"/>
          <p:cNvPicPr>
            <a:picLocks noChangeAspect="1" noChangeArrowheads="1"/>
          </p:cNvPicPr>
          <p:nvPr/>
        </p:nvPicPr>
        <p:blipFill>
          <a:blip r:embed="rId5"/>
          <a:srcRect t="11352" b="12020"/>
          <a:stretch>
            <a:fillRect/>
          </a:stretch>
        </p:blipFill>
        <p:spPr bwMode="auto">
          <a:xfrm rot="21044696">
            <a:off x="296972" y="3855300"/>
            <a:ext cx="191547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14282" y="214290"/>
            <a:ext cx="5429288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polyethylentereftalát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(PET)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4282" y="1000108"/>
            <a:ext cx="571504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láhve na nápoje, krabičky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4282" y="3571876"/>
            <a:ext cx="3143272" cy="571504"/>
          </a:xfrm>
          <a:prstGeom prst="rect">
            <a:avLst/>
          </a:prstGeom>
          <a:solidFill>
            <a:srgbClr val="96E2EA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polyuretan (PU)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14282" y="4429132"/>
            <a:ext cx="3929090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pěnový – molitan nepěnový – lepidla,  </a:t>
            </a:r>
          </a:p>
          <a:p>
            <a:pPr marL="342900" lvl="0" indent="-342900"/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tmely</a:t>
            </a:r>
          </a:p>
        </p:txBody>
      </p:sp>
      <p:pic>
        <p:nvPicPr>
          <p:cNvPr id="23556" name="Picture 4" descr="http://img.ihned.cz/attachment.php/120/43057120/wStJRkbQyM8VlC04DvOIWjK7Pans6TLE/shutterstock_74012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37274">
            <a:off x="4899621" y="912493"/>
            <a:ext cx="3660818" cy="2062262"/>
          </a:xfrm>
          <a:prstGeom prst="rect">
            <a:avLst/>
          </a:prstGeom>
          <a:noFill/>
        </p:spPr>
      </p:pic>
      <p:pic>
        <p:nvPicPr>
          <p:cNvPr id="23558" name="Picture 6" descr="http://www.idaservis.cz/picture/clanky/krabicky/krabicky-pekar-lc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43050"/>
            <a:ext cx="2571768" cy="1714512"/>
          </a:xfrm>
          <a:prstGeom prst="rect">
            <a:avLst/>
          </a:prstGeom>
          <a:noFill/>
        </p:spPr>
      </p:pic>
      <p:pic>
        <p:nvPicPr>
          <p:cNvPr id="23560" name="Picture 8" descr="http://21stoleti.cz/wp-content/uploads/polyurethane_foam_2-486x3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092773" cy="2214578"/>
          </a:xfrm>
          <a:prstGeom prst="rect">
            <a:avLst/>
          </a:prstGeom>
          <a:noFill/>
        </p:spPr>
      </p:pic>
      <p:pic>
        <p:nvPicPr>
          <p:cNvPr id="23562" name="Picture 10" descr="http://www.dekoracniprvky.cz/fotocache/bigorig/konstrukcni_lepidlo_60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928934"/>
            <a:ext cx="125702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459</Words>
  <PresentationFormat>Předvádění na obrazovce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Uzivatel</cp:lastModifiedBy>
  <cp:revision>42</cp:revision>
  <dcterms:created xsi:type="dcterms:W3CDTF">2014-08-11T10:14:43Z</dcterms:created>
  <dcterms:modified xsi:type="dcterms:W3CDTF">2014-08-22T19:51:52Z</dcterms:modified>
</cp:coreProperties>
</file>